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notesSlides/notesSlide3.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notesSlides/notesSlide4.xml" ContentType="application/vnd.openxmlformats-officedocument.presentationml.notesSlide+xml"/>
  <Override PartName="/ppt/tags/tag16.xml" ContentType="application/vnd.openxmlformats-officedocument.presentationml.tags+xml"/>
  <Override PartName="/ppt/notesSlides/notesSlide5.xml" ContentType="application/vnd.openxmlformats-officedocument.presentationml.notesSlide+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notesSlides/notesSlide6.xml" ContentType="application/vnd.openxmlformats-officedocument.presentationml.notesSlide+xml"/>
  <Override PartName="/ppt/tags/tag21.xml" ContentType="application/vnd.openxmlformats-officedocument.presentationml.tags+xml"/>
  <Override PartName="/ppt/tags/tag22.xml" ContentType="application/vnd.openxmlformats-officedocument.presentationml.tags+xml"/>
  <Override PartName="/ppt/notesSlides/notesSlide7.xml" ContentType="application/vnd.openxmlformats-officedocument.presentationml.notesSlide+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notesSlides/notesSlide10.xml" ContentType="application/vnd.openxmlformats-officedocument.presentationml.notesSlide+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notesSlides/notesSlide11.xml" ContentType="application/vnd.openxmlformats-officedocument.presentationml.notesSlide+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notesSlides/notesSlide12.xml" ContentType="application/vnd.openxmlformats-officedocument.presentationml.notesSlide+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notesSlides/notesSlide13.xml" ContentType="application/vnd.openxmlformats-officedocument.presentationml.notesSlide+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notesSlides/notesSlide14.xml" ContentType="application/vnd.openxmlformats-officedocument.presentationml.notesSlide+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notesSlides/notesSlide15.xml" ContentType="application/vnd.openxmlformats-officedocument.presentationml.notesSlide+xml"/>
  <Override PartName="/ppt/tags/tag105.xml" ContentType="application/vnd.openxmlformats-officedocument.presentationml.tags+xml"/>
  <Override PartName="/ppt/tags/tag106.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107.xml" ContentType="application/vnd.openxmlformats-officedocument.presentationml.tags+xml"/>
  <Override PartName="/ppt/tags/tag108.xml" ContentType="application/vnd.openxmlformats-officedocument.presentationml.tags+xml"/>
  <Override PartName="/ppt/notesSlides/notesSlide18.xml" ContentType="application/vnd.openxmlformats-officedocument.presentationml.notesSlide+xml"/>
  <Override PartName="/ppt/tags/tag109.xml" ContentType="application/vnd.openxmlformats-officedocument.presentationml.tags+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5"/>
  </p:notesMasterIdLst>
  <p:sldIdLst>
    <p:sldId id="256" r:id="rId2"/>
    <p:sldId id="262" r:id="rId3"/>
    <p:sldId id="261" r:id="rId4"/>
    <p:sldId id="265" r:id="rId5"/>
    <p:sldId id="259" r:id="rId6"/>
    <p:sldId id="266" r:id="rId7"/>
    <p:sldId id="264" r:id="rId8"/>
    <p:sldId id="267" r:id="rId9"/>
    <p:sldId id="277" r:id="rId10"/>
    <p:sldId id="286" r:id="rId11"/>
    <p:sldId id="272" r:id="rId12"/>
    <p:sldId id="273" r:id="rId13"/>
    <p:sldId id="260" r:id="rId14"/>
    <p:sldId id="276" r:id="rId15"/>
    <p:sldId id="274" r:id="rId16"/>
    <p:sldId id="275" r:id="rId17"/>
    <p:sldId id="278" r:id="rId18"/>
    <p:sldId id="302" r:id="rId19"/>
    <p:sldId id="310" r:id="rId20"/>
    <p:sldId id="280" r:id="rId21"/>
    <p:sldId id="281" r:id="rId22"/>
    <p:sldId id="282" r:id="rId23"/>
    <p:sldId id="283" r:id="rId24"/>
    <p:sldId id="285" r:id="rId25"/>
    <p:sldId id="287" r:id="rId26"/>
    <p:sldId id="269" r:id="rId27"/>
    <p:sldId id="279" r:id="rId28"/>
    <p:sldId id="284" r:id="rId29"/>
    <p:sldId id="270" r:id="rId30"/>
    <p:sldId id="288" r:id="rId31"/>
    <p:sldId id="289" r:id="rId32"/>
    <p:sldId id="263" r:id="rId33"/>
    <p:sldId id="290" r:id="rId34"/>
    <p:sldId id="291" r:id="rId35"/>
    <p:sldId id="293" r:id="rId36"/>
    <p:sldId id="294" r:id="rId37"/>
    <p:sldId id="292" r:id="rId38"/>
    <p:sldId id="295" r:id="rId39"/>
    <p:sldId id="296" r:id="rId40"/>
    <p:sldId id="297" r:id="rId41"/>
    <p:sldId id="298" r:id="rId42"/>
    <p:sldId id="299" r:id="rId43"/>
    <p:sldId id="300" r:id="rId44"/>
    <p:sldId id="301" r:id="rId45"/>
    <p:sldId id="303" r:id="rId46"/>
    <p:sldId id="306" r:id="rId47"/>
    <p:sldId id="307" r:id="rId48"/>
    <p:sldId id="268" r:id="rId49"/>
    <p:sldId id="308" r:id="rId50"/>
    <p:sldId id="304" r:id="rId51"/>
    <p:sldId id="312" r:id="rId52"/>
    <p:sldId id="311" r:id="rId53"/>
    <p:sldId id="309" r:id="rId5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C54E1993-4454-4217-9896-5AC522AF59D9}">
          <p14:sldIdLst>
            <p14:sldId id="256"/>
            <p14:sldId id="262"/>
            <p14:sldId id="261"/>
          </p14:sldIdLst>
        </p14:section>
        <p14:section name="Kernel" id="{09A8D7AC-4417-4F4C-8E0F-2D07384FD42C}">
          <p14:sldIdLst>
            <p14:sldId id="265"/>
            <p14:sldId id="259"/>
            <p14:sldId id="266"/>
            <p14:sldId id="264"/>
            <p14:sldId id="267"/>
            <p14:sldId id="277"/>
            <p14:sldId id="286"/>
          </p14:sldIdLst>
        </p14:section>
        <p14:section name="RHKS" id="{8ADC4572-79EF-4F1D-9C7A-3B2EA0A45558}">
          <p14:sldIdLst>
            <p14:sldId id="272"/>
            <p14:sldId id="273"/>
            <p14:sldId id="260"/>
            <p14:sldId id="276"/>
            <p14:sldId id="274"/>
            <p14:sldId id="275"/>
            <p14:sldId id="278"/>
            <p14:sldId id="302"/>
            <p14:sldId id="310"/>
          </p14:sldIdLst>
        </p14:section>
        <p14:section name="Kernel_methods" id="{B85E4FEF-56FC-4ECD-9546-CC04979830AB}">
          <p14:sldIdLst>
            <p14:sldId id="280"/>
            <p14:sldId id="281"/>
            <p14:sldId id="282"/>
            <p14:sldId id="283"/>
            <p14:sldId id="285"/>
            <p14:sldId id="287"/>
            <p14:sldId id="269"/>
            <p14:sldId id="279"/>
            <p14:sldId id="284"/>
            <p14:sldId id="270"/>
            <p14:sldId id="288"/>
          </p14:sldIdLst>
        </p14:section>
        <p14:section name="GP" id="{CA2F4012-0084-4E32-A4E6-A26C79C3EF84}">
          <p14:sldIdLst>
            <p14:sldId id="289"/>
            <p14:sldId id="263"/>
            <p14:sldId id="290"/>
            <p14:sldId id="291"/>
            <p14:sldId id="293"/>
            <p14:sldId id="294"/>
            <p14:sldId id="292"/>
            <p14:sldId id="295"/>
            <p14:sldId id="296"/>
            <p14:sldId id="297"/>
            <p14:sldId id="298"/>
            <p14:sldId id="299"/>
            <p14:sldId id="300"/>
            <p14:sldId id="301"/>
            <p14:sldId id="303"/>
            <p14:sldId id="306"/>
            <p14:sldId id="307"/>
            <p14:sldId id="268"/>
            <p14:sldId id="308"/>
            <p14:sldId id="304"/>
            <p14:sldId id="312"/>
            <p14:sldId id="311"/>
            <p14:sldId id="309"/>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i bo" initials="lb" lastIdx="1" clrIdx="0">
    <p:extLst>
      <p:ext uri="{19B8F6BF-5375-455C-9EA6-DF929625EA0E}">
        <p15:presenceInfo xmlns:p15="http://schemas.microsoft.com/office/powerpoint/2012/main" userId="86e360d6c7446f46"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CC00FF"/>
    <a:srgbClr val="00FF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468" autoAdjust="0"/>
    <p:restoredTop sz="85060" autoAdjust="0"/>
  </p:normalViewPr>
  <p:slideViewPr>
    <p:cSldViewPr snapToGrid="0">
      <p:cViewPr varScale="1">
        <p:scale>
          <a:sx n="123" d="100"/>
          <a:sy n="123" d="100"/>
        </p:scale>
        <p:origin x="2176"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61" Type="http://schemas.microsoft.com/office/2016/11/relationships/changesInfo" Target="changesInfos/changesInfo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i bo" userId="86e360d6c7446f46" providerId="LiveId" clId="{D0D0993A-130F-423C-9CF3-B1C2F3DF5AC7}"/>
    <pc:docChg chg="undo redo custSel addSld delSld modSld sldOrd addSection delSection modSection">
      <pc:chgData name="li bo" userId="86e360d6c7446f46" providerId="LiveId" clId="{D0D0993A-130F-423C-9CF3-B1C2F3DF5AC7}" dt="2022-11-27T14:44:23.595" v="30128" actId="20577"/>
      <pc:docMkLst>
        <pc:docMk/>
      </pc:docMkLst>
      <pc:sldChg chg="modSp mod">
        <pc:chgData name="li bo" userId="86e360d6c7446f46" providerId="LiveId" clId="{D0D0993A-130F-423C-9CF3-B1C2F3DF5AC7}" dt="2022-10-05T13:14:17.739" v="12951" actId="20577"/>
        <pc:sldMkLst>
          <pc:docMk/>
          <pc:sldMk cId="3882156778" sldId="256"/>
        </pc:sldMkLst>
        <pc:spChg chg="mod">
          <ac:chgData name="li bo" userId="86e360d6c7446f46" providerId="LiveId" clId="{D0D0993A-130F-423C-9CF3-B1C2F3DF5AC7}" dt="2022-10-05T13:14:17.739" v="12951" actId="20577"/>
          <ac:spMkLst>
            <pc:docMk/>
            <pc:sldMk cId="3882156778" sldId="256"/>
            <ac:spMk id="2" creationId="{B20157B0-A951-4569-8AD2-404C79352611}"/>
          </ac:spMkLst>
        </pc:spChg>
      </pc:sldChg>
      <pc:sldChg chg="addSp delSp modSp mod ord">
        <pc:chgData name="li bo" userId="86e360d6c7446f46" providerId="LiveId" clId="{D0D0993A-130F-423C-9CF3-B1C2F3DF5AC7}" dt="2022-10-06T10:53:15.820" v="18082" actId="1076"/>
        <pc:sldMkLst>
          <pc:docMk/>
          <pc:sldMk cId="1781640292" sldId="259"/>
        </pc:sldMkLst>
        <pc:spChg chg="mod">
          <ac:chgData name="li bo" userId="86e360d6c7446f46" providerId="LiveId" clId="{D0D0993A-130F-423C-9CF3-B1C2F3DF5AC7}" dt="2022-10-04T07:45:30.106" v="4177" actId="20577"/>
          <ac:spMkLst>
            <pc:docMk/>
            <pc:sldMk cId="1781640292" sldId="259"/>
            <ac:spMk id="2" creationId="{0C75C674-70A3-4942-B8AC-01028A4EC8A8}"/>
          </ac:spMkLst>
        </pc:spChg>
        <pc:spChg chg="mod">
          <ac:chgData name="li bo" userId="86e360d6c7446f46" providerId="LiveId" clId="{D0D0993A-130F-423C-9CF3-B1C2F3DF5AC7}" dt="2022-10-04T10:21:33.341" v="5780" actId="20577"/>
          <ac:spMkLst>
            <pc:docMk/>
            <pc:sldMk cId="1781640292" sldId="259"/>
            <ac:spMk id="3" creationId="{400792E5-9ED7-46C4-9C77-27C8DA7ECC9A}"/>
          </ac:spMkLst>
        </pc:spChg>
        <pc:spChg chg="add del">
          <ac:chgData name="li bo" userId="86e360d6c7446f46" providerId="LiveId" clId="{D0D0993A-130F-423C-9CF3-B1C2F3DF5AC7}" dt="2022-10-04T06:27:18.760" v="3474" actId="22"/>
          <ac:spMkLst>
            <pc:docMk/>
            <pc:sldMk cId="1781640292" sldId="259"/>
            <ac:spMk id="74" creationId="{DDE04F74-952D-43B3-9619-D218D72CAE23}"/>
          </ac:spMkLst>
        </pc:spChg>
        <pc:picChg chg="mod ord">
          <ac:chgData name="li bo" userId="86e360d6c7446f46" providerId="LiveId" clId="{D0D0993A-130F-423C-9CF3-B1C2F3DF5AC7}" dt="2022-10-06T10:53:15.820" v="18082" actId="1076"/>
          <ac:picMkLst>
            <pc:docMk/>
            <pc:sldMk cId="1781640292" sldId="259"/>
            <ac:picMk id="6" creationId="{7FBCB558-CDF1-4757-A866-93162700AAD7}"/>
          </ac:picMkLst>
        </pc:picChg>
        <pc:picChg chg="del mod">
          <ac:chgData name="li bo" userId="86e360d6c7446f46" providerId="LiveId" clId="{D0D0993A-130F-423C-9CF3-B1C2F3DF5AC7}" dt="2022-10-03T17:40:59.786" v="2499" actId="478"/>
          <ac:picMkLst>
            <pc:docMk/>
            <pc:sldMk cId="1781640292" sldId="259"/>
            <ac:picMk id="6" creationId="{F925C9D9-250C-418E-8D20-9B3032DE5C8D}"/>
          </ac:picMkLst>
        </pc:picChg>
        <pc:picChg chg="del mod ord">
          <ac:chgData name="li bo" userId="86e360d6c7446f46" providerId="LiveId" clId="{D0D0993A-130F-423C-9CF3-B1C2F3DF5AC7}" dt="2022-10-03T17:43:22.771" v="2603" actId="478"/>
          <ac:picMkLst>
            <pc:docMk/>
            <pc:sldMk cId="1781640292" sldId="259"/>
            <ac:picMk id="8" creationId="{57C75357-3750-469E-ADD3-E9487089FFB2}"/>
          </ac:picMkLst>
        </pc:picChg>
        <pc:picChg chg="add del mod">
          <ac:chgData name="li bo" userId="86e360d6c7446f46" providerId="LiveId" clId="{D0D0993A-130F-423C-9CF3-B1C2F3DF5AC7}" dt="2022-10-04T02:41:03.717" v="2920" actId="478"/>
          <ac:picMkLst>
            <pc:docMk/>
            <pc:sldMk cId="1781640292" sldId="259"/>
            <ac:picMk id="10" creationId="{DF71AB2D-9BC9-463E-A5E8-4C1B165C5239}"/>
          </ac:picMkLst>
        </pc:picChg>
        <pc:picChg chg="del mod ord">
          <ac:chgData name="li bo" userId="86e360d6c7446f46" providerId="LiveId" clId="{D0D0993A-130F-423C-9CF3-B1C2F3DF5AC7}" dt="2022-10-04T02:42:47.123" v="2966" actId="478"/>
          <ac:picMkLst>
            <pc:docMk/>
            <pc:sldMk cId="1781640292" sldId="259"/>
            <ac:picMk id="12" creationId="{7D1A5059-530D-425C-B09C-C4C523B118FA}"/>
          </ac:picMkLst>
        </pc:picChg>
        <pc:picChg chg="add del mod">
          <ac:chgData name="li bo" userId="86e360d6c7446f46" providerId="LiveId" clId="{D0D0993A-130F-423C-9CF3-B1C2F3DF5AC7}" dt="2022-10-03T17:46:00.885" v="2619" actId="478"/>
          <ac:picMkLst>
            <pc:docMk/>
            <pc:sldMk cId="1781640292" sldId="259"/>
            <ac:picMk id="13" creationId="{17294576-2261-422F-A829-59CFA09C211B}"/>
          </ac:picMkLst>
        </pc:picChg>
        <pc:picChg chg="del mod ord">
          <ac:chgData name="li bo" userId="86e360d6c7446f46" providerId="LiveId" clId="{D0D0993A-130F-423C-9CF3-B1C2F3DF5AC7}" dt="2022-10-03T17:46:25.406" v="2634" actId="478"/>
          <ac:picMkLst>
            <pc:docMk/>
            <pc:sldMk cId="1781640292" sldId="259"/>
            <ac:picMk id="15" creationId="{F90FC75A-1B7E-40C5-B4FD-7625329A9213}"/>
          </ac:picMkLst>
        </pc:picChg>
        <pc:picChg chg="del mod ord">
          <ac:chgData name="li bo" userId="86e360d6c7446f46" providerId="LiveId" clId="{D0D0993A-130F-423C-9CF3-B1C2F3DF5AC7}" dt="2022-10-03T17:47:10.904" v="2670" actId="478"/>
          <ac:picMkLst>
            <pc:docMk/>
            <pc:sldMk cId="1781640292" sldId="259"/>
            <ac:picMk id="17" creationId="{3D530DF2-DF95-4299-B36B-6859DDBA94CC}"/>
          </ac:picMkLst>
        </pc:picChg>
        <pc:picChg chg="del mod ord">
          <ac:chgData name="li bo" userId="86e360d6c7446f46" providerId="LiveId" clId="{D0D0993A-130F-423C-9CF3-B1C2F3DF5AC7}" dt="2022-10-04T02:14:29.641" v="2847" actId="478"/>
          <ac:picMkLst>
            <pc:docMk/>
            <pc:sldMk cId="1781640292" sldId="259"/>
            <ac:picMk id="19" creationId="{B722F8E2-CC49-4AA3-A816-A4A676141E72}"/>
          </ac:picMkLst>
        </pc:picChg>
        <pc:picChg chg="del mod">
          <ac:chgData name="li bo" userId="86e360d6c7446f46" providerId="LiveId" clId="{D0D0993A-130F-423C-9CF3-B1C2F3DF5AC7}" dt="2022-10-04T03:19:11.665" v="3143" actId="478"/>
          <ac:picMkLst>
            <pc:docMk/>
            <pc:sldMk cId="1781640292" sldId="259"/>
            <ac:picMk id="21" creationId="{5AE7F8C4-F7C5-4D1A-AE82-7BE90F5A2309}"/>
          </ac:picMkLst>
        </pc:picChg>
        <pc:picChg chg="add del mod">
          <ac:chgData name="li bo" userId="86e360d6c7446f46" providerId="LiveId" clId="{D0D0993A-130F-423C-9CF3-B1C2F3DF5AC7}" dt="2022-10-04T02:15:03.407" v="2862" actId="478"/>
          <ac:picMkLst>
            <pc:docMk/>
            <pc:sldMk cId="1781640292" sldId="259"/>
            <ac:picMk id="22" creationId="{FA50F4E2-6453-4041-88EF-D4FFCE1D3E61}"/>
          </ac:picMkLst>
        </pc:picChg>
        <pc:picChg chg="del mod ord">
          <ac:chgData name="li bo" userId="86e360d6c7446f46" providerId="LiveId" clId="{D0D0993A-130F-423C-9CF3-B1C2F3DF5AC7}" dt="2022-10-04T02:15:57.493" v="2892" actId="478"/>
          <ac:picMkLst>
            <pc:docMk/>
            <pc:sldMk cId="1781640292" sldId="259"/>
            <ac:picMk id="24" creationId="{DBF52C24-2719-4037-9B94-E75F2EECFB34}"/>
          </ac:picMkLst>
        </pc:picChg>
        <pc:picChg chg="del mod ord">
          <ac:chgData name="li bo" userId="86e360d6c7446f46" providerId="LiveId" clId="{D0D0993A-130F-423C-9CF3-B1C2F3DF5AC7}" dt="2022-10-04T02:15:37.582" v="2876" actId="478"/>
          <ac:picMkLst>
            <pc:docMk/>
            <pc:sldMk cId="1781640292" sldId="259"/>
            <ac:picMk id="26" creationId="{38D291C3-73DD-4392-A6B3-BAF73C8A4EE6}"/>
          </ac:picMkLst>
        </pc:picChg>
        <pc:picChg chg="del mod ord">
          <ac:chgData name="li bo" userId="86e360d6c7446f46" providerId="LiveId" clId="{D0D0993A-130F-423C-9CF3-B1C2F3DF5AC7}" dt="2022-10-04T03:03:20.104" v="3094" actId="478"/>
          <ac:picMkLst>
            <pc:docMk/>
            <pc:sldMk cId="1781640292" sldId="259"/>
            <ac:picMk id="28" creationId="{DEB0A99D-9E90-4D75-B832-450991456986}"/>
          </ac:picMkLst>
        </pc:picChg>
        <pc:picChg chg="del mod ord">
          <ac:chgData name="li bo" userId="86e360d6c7446f46" providerId="LiveId" clId="{D0D0993A-130F-423C-9CF3-B1C2F3DF5AC7}" dt="2022-10-04T02:16:20.028" v="2908" actId="478"/>
          <ac:picMkLst>
            <pc:docMk/>
            <pc:sldMk cId="1781640292" sldId="259"/>
            <ac:picMk id="30" creationId="{A56D1D45-0884-4DB3-A8BE-A9594F2618B1}"/>
          </ac:picMkLst>
        </pc:picChg>
        <pc:picChg chg="mod ord">
          <ac:chgData name="li bo" userId="86e360d6c7446f46" providerId="LiveId" clId="{D0D0993A-130F-423C-9CF3-B1C2F3DF5AC7}" dt="2022-10-04T02:16:20.028" v="2910" actId="962"/>
          <ac:picMkLst>
            <pc:docMk/>
            <pc:sldMk cId="1781640292" sldId="259"/>
            <ac:picMk id="32" creationId="{F5D027B3-AF32-4E58-B23A-BEE1CCC3D45C}"/>
          </ac:picMkLst>
        </pc:picChg>
        <pc:picChg chg="add mod">
          <ac:chgData name="li bo" userId="86e360d6c7446f46" providerId="LiveId" clId="{D0D0993A-130F-423C-9CF3-B1C2F3DF5AC7}" dt="2022-10-04T13:09:15.214" v="6737" actId="1076"/>
          <ac:picMkLst>
            <pc:docMk/>
            <pc:sldMk cId="1781640292" sldId="259"/>
            <ac:picMk id="34" creationId="{37F3CBB4-F436-4A1D-8D9E-12501D1C6E88}"/>
          </ac:picMkLst>
        </pc:picChg>
        <pc:picChg chg="del mod ord">
          <ac:chgData name="li bo" userId="86e360d6c7446f46" providerId="LiveId" clId="{D0D0993A-130F-423C-9CF3-B1C2F3DF5AC7}" dt="2022-10-04T02:42:55.183" v="2984" actId="478"/>
          <ac:picMkLst>
            <pc:docMk/>
            <pc:sldMk cId="1781640292" sldId="259"/>
            <ac:picMk id="36" creationId="{91F832DE-2716-44C1-A940-8A0E32719894}"/>
          </ac:picMkLst>
        </pc:picChg>
        <pc:picChg chg="del mod ord">
          <ac:chgData name="li bo" userId="86e360d6c7446f46" providerId="LiveId" clId="{D0D0993A-130F-423C-9CF3-B1C2F3DF5AC7}" dt="2022-10-06T10:53:10.832" v="18079" actId="478"/>
          <ac:picMkLst>
            <pc:docMk/>
            <pc:sldMk cId="1781640292" sldId="259"/>
            <ac:picMk id="38" creationId="{D6D16035-117F-47B4-B68A-9C3FA6C314E9}"/>
          </ac:picMkLst>
        </pc:picChg>
        <pc:picChg chg="del mod ord">
          <ac:chgData name="li bo" userId="86e360d6c7446f46" providerId="LiveId" clId="{D0D0993A-130F-423C-9CF3-B1C2F3DF5AC7}" dt="2022-10-04T03:03:48.958" v="3124" actId="478"/>
          <ac:picMkLst>
            <pc:docMk/>
            <pc:sldMk cId="1781640292" sldId="259"/>
            <ac:picMk id="40" creationId="{EFCAC71E-B475-468F-A421-29CF5EE8016E}"/>
          </ac:picMkLst>
        </pc:picChg>
        <pc:picChg chg="del mod ord">
          <ac:chgData name="li bo" userId="86e360d6c7446f46" providerId="LiveId" clId="{D0D0993A-130F-423C-9CF3-B1C2F3DF5AC7}" dt="2022-10-04T04:50:01.509" v="3323" actId="478"/>
          <ac:picMkLst>
            <pc:docMk/>
            <pc:sldMk cId="1781640292" sldId="259"/>
            <ac:picMk id="42" creationId="{950896A7-E73C-422B-864F-01CAE893A105}"/>
          </ac:picMkLst>
        </pc:picChg>
        <pc:picChg chg="del mod ord">
          <ac:chgData name="li bo" userId="86e360d6c7446f46" providerId="LiveId" clId="{D0D0993A-130F-423C-9CF3-B1C2F3DF5AC7}" dt="2022-10-04T04:47:58.642" v="3267" actId="478"/>
          <ac:picMkLst>
            <pc:docMk/>
            <pc:sldMk cId="1781640292" sldId="259"/>
            <ac:picMk id="44" creationId="{BE462BE9-7FE4-4AAB-B25C-CF1D596FC3E8}"/>
          </ac:picMkLst>
        </pc:picChg>
        <pc:picChg chg="add del mod">
          <ac:chgData name="li bo" userId="86e360d6c7446f46" providerId="LiveId" clId="{D0D0993A-130F-423C-9CF3-B1C2F3DF5AC7}" dt="2022-10-04T03:20:20.919" v="3171" actId="478"/>
          <ac:picMkLst>
            <pc:docMk/>
            <pc:sldMk cId="1781640292" sldId="259"/>
            <ac:picMk id="45" creationId="{A5ED53B3-1083-450A-9A38-767A663CF95B}"/>
          </ac:picMkLst>
        </pc:picChg>
        <pc:picChg chg="add del mod">
          <ac:chgData name="li bo" userId="86e360d6c7446f46" providerId="LiveId" clId="{D0D0993A-130F-423C-9CF3-B1C2F3DF5AC7}" dt="2022-10-04T13:09:17.791" v="6738" actId="1076"/>
          <ac:picMkLst>
            <pc:docMk/>
            <pc:sldMk cId="1781640292" sldId="259"/>
            <ac:picMk id="47" creationId="{08713D63-144D-45FB-9CD8-45B086B3E001}"/>
          </ac:picMkLst>
        </pc:picChg>
        <pc:picChg chg="del mod ord">
          <ac:chgData name="li bo" userId="86e360d6c7446f46" providerId="LiveId" clId="{D0D0993A-130F-423C-9CF3-B1C2F3DF5AC7}" dt="2022-10-04T03:51:42.200" v="3226"/>
          <ac:picMkLst>
            <pc:docMk/>
            <pc:sldMk cId="1781640292" sldId="259"/>
            <ac:picMk id="49" creationId="{37CCB9B9-39AB-482B-AF85-77C009AE3F1E}"/>
          </ac:picMkLst>
        </pc:picChg>
        <pc:picChg chg="del mod ord">
          <ac:chgData name="li bo" userId="86e360d6c7446f46" providerId="LiveId" clId="{D0D0993A-130F-423C-9CF3-B1C2F3DF5AC7}" dt="2022-10-04T04:48:42.694" v="3284" actId="478"/>
          <ac:picMkLst>
            <pc:docMk/>
            <pc:sldMk cId="1781640292" sldId="259"/>
            <ac:picMk id="51" creationId="{FD00C176-D416-4F99-92AA-8B0464FDE4CA}"/>
          </ac:picMkLst>
        </pc:picChg>
        <pc:picChg chg="del mod ord">
          <ac:chgData name="li bo" userId="86e360d6c7446f46" providerId="LiveId" clId="{D0D0993A-130F-423C-9CF3-B1C2F3DF5AC7}" dt="2022-10-04T04:49:13.871" v="3305" actId="478"/>
          <ac:picMkLst>
            <pc:docMk/>
            <pc:sldMk cId="1781640292" sldId="259"/>
            <ac:picMk id="53" creationId="{1CC64F98-DF2E-4F22-9FEE-B55BA546C6FA}"/>
          </ac:picMkLst>
        </pc:picChg>
        <pc:picChg chg="del mod ord">
          <ac:chgData name="li bo" userId="86e360d6c7446f46" providerId="LiveId" clId="{D0D0993A-130F-423C-9CF3-B1C2F3DF5AC7}" dt="2022-10-04T06:00:12.919" v="3380" actId="478"/>
          <ac:picMkLst>
            <pc:docMk/>
            <pc:sldMk cId="1781640292" sldId="259"/>
            <ac:picMk id="55" creationId="{2858C1AE-2F80-4BF2-A912-277EB1D0F40F}"/>
          </ac:picMkLst>
        </pc:picChg>
        <pc:picChg chg="del mod ord">
          <ac:chgData name="li bo" userId="86e360d6c7446f46" providerId="LiveId" clId="{D0D0993A-130F-423C-9CF3-B1C2F3DF5AC7}" dt="2022-10-04T05:12:42.430" v="3345" actId="478"/>
          <ac:picMkLst>
            <pc:docMk/>
            <pc:sldMk cId="1781640292" sldId="259"/>
            <ac:picMk id="57" creationId="{8BF98623-C17D-402F-9358-41639BBE7A3C}"/>
          </ac:picMkLst>
        </pc:picChg>
        <pc:picChg chg="del mod ord">
          <ac:chgData name="li bo" userId="86e360d6c7446f46" providerId="LiveId" clId="{D0D0993A-130F-423C-9CF3-B1C2F3DF5AC7}" dt="2022-10-04T05:13:13.379" v="3362" actId="478"/>
          <ac:picMkLst>
            <pc:docMk/>
            <pc:sldMk cId="1781640292" sldId="259"/>
            <ac:picMk id="59" creationId="{8AA2C7E5-9663-4474-8B36-F89476F1967C}"/>
          </ac:picMkLst>
        </pc:picChg>
        <pc:picChg chg="del mod ord">
          <ac:chgData name="li bo" userId="86e360d6c7446f46" providerId="LiveId" clId="{D0D0993A-130F-423C-9CF3-B1C2F3DF5AC7}" dt="2022-10-04T09:18:40.226" v="5384" actId="478"/>
          <ac:picMkLst>
            <pc:docMk/>
            <pc:sldMk cId="1781640292" sldId="259"/>
            <ac:picMk id="61" creationId="{380EA865-8EF7-4466-AF8F-EE30B6FD3108}"/>
          </ac:picMkLst>
        </pc:picChg>
        <pc:picChg chg="del mod ord">
          <ac:chgData name="li bo" userId="86e360d6c7446f46" providerId="LiveId" clId="{D0D0993A-130F-423C-9CF3-B1C2F3DF5AC7}" dt="2022-10-04T09:18:29.531" v="5367" actId="478"/>
          <ac:picMkLst>
            <pc:docMk/>
            <pc:sldMk cId="1781640292" sldId="259"/>
            <ac:picMk id="63" creationId="{CF948101-4B27-49A0-A19E-DAD6A9AF36C0}"/>
          </ac:picMkLst>
        </pc:picChg>
        <pc:picChg chg="add del mod">
          <ac:chgData name="li bo" userId="86e360d6c7446f46" providerId="LiveId" clId="{D0D0993A-130F-423C-9CF3-B1C2F3DF5AC7}" dt="2022-10-04T06:02:43.737" v="3414" actId="478"/>
          <ac:picMkLst>
            <pc:docMk/>
            <pc:sldMk cId="1781640292" sldId="259"/>
            <ac:picMk id="64" creationId="{80021DE4-BC69-4A80-B5C8-AFA436F7BFBE}"/>
          </ac:picMkLst>
        </pc:picChg>
        <pc:picChg chg="del mod ord">
          <ac:chgData name="li bo" userId="86e360d6c7446f46" providerId="LiveId" clId="{D0D0993A-130F-423C-9CF3-B1C2F3DF5AC7}" dt="2022-10-04T06:03:14.517" v="3431" actId="478"/>
          <ac:picMkLst>
            <pc:docMk/>
            <pc:sldMk cId="1781640292" sldId="259"/>
            <ac:picMk id="66" creationId="{809EB22E-500F-4B6E-907A-9EEB33902002}"/>
          </ac:picMkLst>
        </pc:picChg>
        <pc:picChg chg="del mod ord">
          <ac:chgData name="li bo" userId="86e360d6c7446f46" providerId="LiveId" clId="{D0D0993A-130F-423C-9CF3-B1C2F3DF5AC7}" dt="2022-10-04T06:04:42.337" v="3454" actId="478"/>
          <ac:picMkLst>
            <pc:docMk/>
            <pc:sldMk cId="1781640292" sldId="259"/>
            <ac:picMk id="68" creationId="{BC558BE9-9F94-4305-8D2A-0692C824C271}"/>
          </ac:picMkLst>
        </pc:picChg>
        <pc:picChg chg="del mod ord">
          <ac:chgData name="li bo" userId="86e360d6c7446f46" providerId="LiveId" clId="{D0D0993A-130F-423C-9CF3-B1C2F3DF5AC7}" dt="2022-10-04T06:05:46.299" v="3468" actId="478"/>
          <ac:picMkLst>
            <pc:docMk/>
            <pc:sldMk cId="1781640292" sldId="259"/>
            <ac:picMk id="70" creationId="{E517DDDC-3A90-48DF-8C4F-738932FA235E}"/>
          </ac:picMkLst>
        </pc:picChg>
        <pc:picChg chg="del mod ord">
          <ac:chgData name="li bo" userId="86e360d6c7446f46" providerId="LiveId" clId="{D0D0993A-130F-423C-9CF3-B1C2F3DF5AC7}" dt="2022-10-04T09:18:56.403" v="5396" actId="478"/>
          <ac:picMkLst>
            <pc:docMk/>
            <pc:sldMk cId="1781640292" sldId="259"/>
            <ac:picMk id="72" creationId="{447E42B6-F0BB-4301-9497-EB150E412E66}"/>
          </ac:picMkLst>
        </pc:picChg>
        <pc:picChg chg="mod ord">
          <ac:chgData name="li bo" userId="86e360d6c7446f46" providerId="LiveId" clId="{D0D0993A-130F-423C-9CF3-B1C2F3DF5AC7}" dt="2022-10-04T09:18:29.531" v="5369" actId="962"/>
          <ac:picMkLst>
            <pc:docMk/>
            <pc:sldMk cId="1781640292" sldId="259"/>
            <ac:picMk id="76" creationId="{385DD03A-A73A-40A0-A13C-04F4AA322CE4}"/>
          </ac:picMkLst>
        </pc:picChg>
        <pc:picChg chg="mod ord">
          <ac:chgData name="li bo" userId="86e360d6c7446f46" providerId="LiveId" clId="{D0D0993A-130F-423C-9CF3-B1C2F3DF5AC7}" dt="2022-10-04T09:18:40.226" v="5386" actId="962"/>
          <ac:picMkLst>
            <pc:docMk/>
            <pc:sldMk cId="1781640292" sldId="259"/>
            <ac:picMk id="78" creationId="{3C326F90-142A-4E92-ACDF-E228173EFC49}"/>
          </ac:picMkLst>
        </pc:picChg>
        <pc:picChg chg="mod ord">
          <ac:chgData name="li bo" userId="86e360d6c7446f46" providerId="LiveId" clId="{D0D0993A-130F-423C-9CF3-B1C2F3DF5AC7}" dt="2022-10-04T09:19:01.182" v="5399" actId="1076"/>
          <ac:picMkLst>
            <pc:docMk/>
            <pc:sldMk cId="1781640292" sldId="259"/>
            <ac:picMk id="80" creationId="{5BA3A32F-CB05-4956-B5E6-06FE4DDE6D82}"/>
          </ac:picMkLst>
        </pc:picChg>
        <pc:picChg chg="mod">
          <ac:chgData name="li bo" userId="86e360d6c7446f46" providerId="LiveId" clId="{D0D0993A-130F-423C-9CF3-B1C2F3DF5AC7}" dt="2022-10-04T13:10:42.667" v="6750" actId="1076"/>
          <ac:picMkLst>
            <pc:docMk/>
            <pc:sldMk cId="1781640292" sldId="259"/>
            <ac:picMk id="82" creationId="{A3A2D70D-58B9-44DF-9885-AEDDC32C67DE}"/>
          </ac:picMkLst>
        </pc:picChg>
      </pc:sldChg>
      <pc:sldChg chg="del">
        <pc:chgData name="li bo" userId="86e360d6c7446f46" providerId="LiveId" clId="{D0D0993A-130F-423C-9CF3-B1C2F3DF5AC7}" dt="2022-10-01T03:55:18.670" v="18" actId="47"/>
        <pc:sldMkLst>
          <pc:docMk/>
          <pc:sldMk cId="2785855701" sldId="260"/>
        </pc:sldMkLst>
      </pc:sldChg>
      <pc:sldChg chg="add del">
        <pc:chgData name="li bo" userId="86e360d6c7446f46" providerId="LiveId" clId="{D0D0993A-130F-423C-9CF3-B1C2F3DF5AC7}" dt="2022-10-01T03:55:21.658" v="20"/>
        <pc:sldMkLst>
          <pc:docMk/>
          <pc:sldMk cId="2816537978" sldId="260"/>
        </pc:sldMkLst>
      </pc:sldChg>
      <pc:sldChg chg="addSp delSp modSp add mod">
        <pc:chgData name="li bo" userId="86e360d6c7446f46" providerId="LiveId" clId="{D0D0993A-130F-423C-9CF3-B1C2F3DF5AC7}" dt="2022-10-06T15:34:53.935" v="19775" actId="1076"/>
        <pc:sldMkLst>
          <pc:docMk/>
          <pc:sldMk cId="2938831722" sldId="260"/>
        </pc:sldMkLst>
        <pc:spChg chg="mod">
          <ac:chgData name="li bo" userId="86e360d6c7446f46" providerId="LiveId" clId="{D0D0993A-130F-423C-9CF3-B1C2F3DF5AC7}" dt="2022-10-04T09:08:55.507" v="5221"/>
          <ac:spMkLst>
            <pc:docMk/>
            <pc:sldMk cId="2938831722" sldId="260"/>
            <ac:spMk id="2" creationId="{0C75C674-70A3-4942-B8AC-01028A4EC8A8}"/>
          </ac:spMkLst>
        </pc:spChg>
        <pc:spChg chg="add del mod">
          <ac:chgData name="li bo" userId="86e360d6c7446f46" providerId="LiveId" clId="{D0D0993A-130F-423C-9CF3-B1C2F3DF5AC7}" dt="2022-10-05T08:12:26.065" v="10523" actId="20577"/>
          <ac:spMkLst>
            <pc:docMk/>
            <pc:sldMk cId="2938831722" sldId="260"/>
            <ac:spMk id="3" creationId="{400792E5-9ED7-46C4-9C77-27C8DA7ECC9A}"/>
          </ac:spMkLst>
        </pc:spChg>
        <pc:spChg chg="add del mod">
          <ac:chgData name="li bo" userId="86e360d6c7446f46" providerId="LiveId" clId="{D0D0993A-130F-423C-9CF3-B1C2F3DF5AC7}" dt="2022-10-04T13:42:17.794" v="6764" actId="478"/>
          <ac:spMkLst>
            <pc:docMk/>
            <pc:sldMk cId="2938831722" sldId="260"/>
            <ac:spMk id="9" creationId="{9A7618DD-1350-4012-B31C-28469722B7E4}"/>
          </ac:spMkLst>
        </pc:spChg>
        <pc:picChg chg="add del mod">
          <ac:chgData name="li bo" userId="86e360d6c7446f46" providerId="LiveId" clId="{D0D0993A-130F-423C-9CF3-B1C2F3DF5AC7}" dt="2022-10-04T13:39:50.789" v="6760" actId="21"/>
          <ac:picMkLst>
            <pc:docMk/>
            <pc:sldMk cId="2938831722" sldId="260"/>
            <ac:picMk id="6" creationId="{F9D6F1BA-D471-4304-8E26-6132673CA9B6}"/>
          </ac:picMkLst>
        </pc:picChg>
        <pc:picChg chg="add del mod">
          <ac:chgData name="li bo" userId="86e360d6c7446f46" providerId="LiveId" clId="{D0D0993A-130F-423C-9CF3-B1C2F3DF5AC7}" dt="2022-10-04T13:42:18.019" v="6765"/>
          <ac:picMkLst>
            <pc:docMk/>
            <pc:sldMk cId="2938831722" sldId="260"/>
            <ac:picMk id="7" creationId="{7799F159-ECFA-4EFA-8254-02834DF3BEFF}"/>
          </ac:picMkLst>
        </pc:picChg>
        <pc:picChg chg="del mod">
          <ac:chgData name="li bo" userId="86e360d6c7446f46" providerId="LiveId" clId="{D0D0993A-130F-423C-9CF3-B1C2F3DF5AC7}" dt="2022-10-04T13:45:14.961" v="6789" actId="478"/>
          <ac:picMkLst>
            <pc:docMk/>
            <pc:sldMk cId="2938831722" sldId="260"/>
            <ac:picMk id="11" creationId="{A60D95CA-A38A-4A5D-82BF-5968F789795E}"/>
          </ac:picMkLst>
        </pc:picChg>
        <pc:picChg chg="del mod ord">
          <ac:chgData name="li bo" userId="86e360d6c7446f46" providerId="LiveId" clId="{D0D0993A-130F-423C-9CF3-B1C2F3DF5AC7}" dt="2022-10-04T13:47:32.156" v="6809" actId="478"/>
          <ac:picMkLst>
            <pc:docMk/>
            <pc:sldMk cId="2938831722" sldId="260"/>
            <ac:picMk id="13" creationId="{EEE2CB48-656F-43B6-BE73-1FE154E998E6}"/>
          </ac:picMkLst>
        </pc:picChg>
        <pc:picChg chg="del mod ord">
          <ac:chgData name="li bo" userId="86e360d6c7446f46" providerId="LiveId" clId="{D0D0993A-130F-423C-9CF3-B1C2F3DF5AC7}" dt="2022-10-04T13:47:48.724" v="6823" actId="478"/>
          <ac:picMkLst>
            <pc:docMk/>
            <pc:sldMk cId="2938831722" sldId="260"/>
            <ac:picMk id="15" creationId="{CB9B06D2-5D71-4756-90C2-8CA85B208934}"/>
          </ac:picMkLst>
        </pc:picChg>
        <pc:picChg chg="del mod ord">
          <ac:chgData name="li bo" userId="86e360d6c7446f46" providerId="LiveId" clId="{D0D0993A-130F-423C-9CF3-B1C2F3DF5AC7}" dt="2022-10-04T13:49:30.387" v="6837" actId="478"/>
          <ac:picMkLst>
            <pc:docMk/>
            <pc:sldMk cId="2938831722" sldId="260"/>
            <ac:picMk id="17" creationId="{AD3A9426-C792-4E0C-A979-A0A6E3A80AE1}"/>
          </ac:picMkLst>
        </pc:picChg>
        <pc:picChg chg="del mod ord">
          <ac:chgData name="li bo" userId="86e360d6c7446f46" providerId="LiveId" clId="{D0D0993A-130F-423C-9CF3-B1C2F3DF5AC7}" dt="2022-10-04T13:50:00.250" v="6851" actId="478"/>
          <ac:picMkLst>
            <pc:docMk/>
            <pc:sldMk cId="2938831722" sldId="260"/>
            <ac:picMk id="19" creationId="{46E7D00E-144E-42EA-BA84-6E50BD6E4BD2}"/>
          </ac:picMkLst>
        </pc:picChg>
        <pc:picChg chg="del mod ord">
          <ac:chgData name="li bo" userId="86e360d6c7446f46" providerId="LiveId" clId="{D0D0993A-130F-423C-9CF3-B1C2F3DF5AC7}" dt="2022-10-04T13:50:39.496" v="6865" actId="478"/>
          <ac:picMkLst>
            <pc:docMk/>
            <pc:sldMk cId="2938831722" sldId="260"/>
            <ac:picMk id="21" creationId="{1967D028-8736-4BE4-B7D3-4C2D7BD1E654}"/>
          </ac:picMkLst>
        </pc:picChg>
        <pc:picChg chg="del mod ord">
          <ac:chgData name="li bo" userId="86e360d6c7446f46" providerId="LiveId" clId="{D0D0993A-130F-423C-9CF3-B1C2F3DF5AC7}" dt="2022-10-04T13:54:37.490" v="6879" actId="478"/>
          <ac:picMkLst>
            <pc:docMk/>
            <pc:sldMk cId="2938831722" sldId="260"/>
            <ac:picMk id="23" creationId="{A811815B-4153-421E-B60B-07938C73C122}"/>
          </ac:picMkLst>
        </pc:picChg>
        <pc:picChg chg="del mod ord">
          <ac:chgData name="li bo" userId="86e360d6c7446f46" providerId="LiveId" clId="{D0D0993A-130F-423C-9CF3-B1C2F3DF5AC7}" dt="2022-10-04T13:55:39.379" v="6893" actId="478"/>
          <ac:picMkLst>
            <pc:docMk/>
            <pc:sldMk cId="2938831722" sldId="260"/>
            <ac:picMk id="25" creationId="{83061C72-7E2A-49CD-9875-C3DD2F970576}"/>
          </ac:picMkLst>
        </pc:picChg>
        <pc:picChg chg="del mod ord">
          <ac:chgData name="li bo" userId="86e360d6c7446f46" providerId="LiveId" clId="{D0D0993A-130F-423C-9CF3-B1C2F3DF5AC7}" dt="2022-10-04T13:55:54.846" v="6907" actId="478"/>
          <ac:picMkLst>
            <pc:docMk/>
            <pc:sldMk cId="2938831722" sldId="260"/>
            <ac:picMk id="27" creationId="{287E24B8-6E45-4A94-A3E9-DDBDE019F37B}"/>
          </ac:picMkLst>
        </pc:picChg>
        <pc:picChg chg="del mod ord">
          <ac:chgData name="li bo" userId="86e360d6c7446f46" providerId="LiveId" clId="{D0D0993A-130F-423C-9CF3-B1C2F3DF5AC7}" dt="2022-10-04T13:56:25.120" v="6921" actId="478"/>
          <ac:picMkLst>
            <pc:docMk/>
            <pc:sldMk cId="2938831722" sldId="260"/>
            <ac:picMk id="29" creationId="{28BE1716-451A-4796-B0DF-8FDBCA5E6291}"/>
          </ac:picMkLst>
        </pc:picChg>
        <pc:picChg chg="del mod ord">
          <ac:chgData name="li bo" userId="86e360d6c7446f46" providerId="LiveId" clId="{D0D0993A-130F-423C-9CF3-B1C2F3DF5AC7}" dt="2022-10-04T14:11:22.539" v="7020" actId="478"/>
          <ac:picMkLst>
            <pc:docMk/>
            <pc:sldMk cId="2938831722" sldId="260"/>
            <ac:picMk id="31" creationId="{9579AA97-58B8-4F9E-9193-EB11891F1308}"/>
          </ac:picMkLst>
        </pc:picChg>
        <pc:picChg chg="del mod ord">
          <ac:chgData name="li bo" userId="86e360d6c7446f46" providerId="LiveId" clId="{D0D0993A-130F-423C-9CF3-B1C2F3DF5AC7}" dt="2022-10-05T10:09:57.424" v="11194" actId="478"/>
          <ac:picMkLst>
            <pc:docMk/>
            <pc:sldMk cId="2938831722" sldId="260"/>
            <ac:picMk id="33" creationId="{9DA1E44A-99C4-426B-8C01-C7E6346E1E45}"/>
          </ac:picMkLst>
        </pc:picChg>
        <pc:picChg chg="mod ord">
          <ac:chgData name="li bo" userId="86e360d6c7446f46" providerId="LiveId" clId="{D0D0993A-130F-423C-9CF3-B1C2F3DF5AC7}" dt="2022-10-06T15:34:53.935" v="19775" actId="1076"/>
          <ac:picMkLst>
            <pc:docMk/>
            <pc:sldMk cId="2938831722" sldId="260"/>
            <ac:picMk id="35" creationId="{8EAD0C83-15AC-4721-ADD0-F8B869671052}"/>
          </ac:picMkLst>
        </pc:picChg>
      </pc:sldChg>
      <pc:sldChg chg="modSp add mod">
        <pc:chgData name="li bo" userId="86e360d6c7446f46" providerId="LiveId" clId="{D0D0993A-130F-423C-9CF3-B1C2F3DF5AC7}" dt="2022-10-04T14:23:27.331" v="7066" actId="20577"/>
        <pc:sldMkLst>
          <pc:docMk/>
          <pc:sldMk cId="4168557635" sldId="261"/>
        </pc:sldMkLst>
        <pc:spChg chg="mod">
          <ac:chgData name="li bo" userId="86e360d6c7446f46" providerId="LiveId" clId="{D0D0993A-130F-423C-9CF3-B1C2F3DF5AC7}" dt="2022-10-04T06:16:40.974" v="3471" actId="20577"/>
          <ac:spMkLst>
            <pc:docMk/>
            <pc:sldMk cId="4168557635" sldId="261"/>
            <ac:spMk id="2" creationId="{0C75C674-70A3-4942-B8AC-01028A4EC8A8}"/>
          </ac:spMkLst>
        </pc:spChg>
        <pc:spChg chg="mod">
          <ac:chgData name="li bo" userId="86e360d6c7446f46" providerId="LiveId" clId="{D0D0993A-130F-423C-9CF3-B1C2F3DF5AC7}" dt="2022-10-04T14:23:27.331" v="7066" actId="20577"/>
          <ac:spMkLst>
            <pc:docMk/>
            <pc:sldMk cId="4168557635" sldId="261"/>
            <ac:spMk id="3" creationId="{400792E5-9ED7-46C4-9C77-27C8DA7ECC9A}"/>
          </ac:spMkLst>
        </pc:spChg>
      </pc:sldChg>
      <pc:sldChg chg="addSp delSp modSp add mod">
        <pc:chgData name="li bo" userId="86e360d6c7446f46" providerId="LiveId" clId="{D0D0993A-130F-423C-9CF3-B1C2F3DF5AC7}" dt="2022-10-08T13:30:59.749" v="26264" actId="1076"/>
        <pc:sldMkLst>
          <pc:docMk/>
          <pc:sldMk cId="56209955" sldId="262"/>
        </pc:sldMkLst>
        <pc:spChg chg="mod">
          <ac:chgData name="li bo" userId="86e360d6c7446f46" providerId="LiveId" clId="{D0D0993A-130F-423C-9CF3-B1C2F3DF5AC7}" dt="2022-10-04T17:40:58.428" v="7838" actId="14100"/>
          <ac:spMkLst>
            <pc:docMk/>
            <pc:sldMk cId="56209955" sldId="262"/>
            <ac:spMk id="3" creationId="{400792E5-9ED7-46C4-9C77-27C8DA7ECC9A}"/>
          </ac:spMkLst>
        </pc:spChg>
        <pc:picChg chg="add mod">
          <ac:chgData name="li bo" userId="86e360d6c7446f46" providerId="LiveId" clId="{D0D0993A-130F-423C-9CF3-B1C2F3DF5AC7}" dt="2022-10-08T13:30:59.749" v="26264" actId="1076"/>
          <ac:picMkLst>
            <pc:docMk/>
            <pc:sldMk cId="56209955" sldId="262"/>
            <ac:picMk id="5" creationId="{DF61E7ED-6B24-49CC-9643-F7AA49B67A9B}"/>
          </ac:picMkLst>
        </pc:picChg>
        <pc:picChg chg="del">
          <ac:chgData name="li bo" userId="86e360d6c7446f46" providerId="LiveId" clId="{D0D0993A-130F-423C-9CF3-B1C2F3DF5AC7}" dt="2022-10-02T05:22:01.867" v="64" actId="478"/>
          <ac:picMkLst>
            <pc:docMk/>
            <pc:sldMk cId="56209955" sldId="262"/>
            <ac:picMk id="1026" creationId="{493F949B-A8A1-452C-9F55-47385BB74209}"/>
          </ac:picMkLst>
        </pc:picChg>
        <pc:picChg chg="del">
          <ac:chgData name="li bo" userId="86e360d6c7446f46" providerId="LiveId" clId="{D0D0993A-130F-423C-9CF3-B1C2F3DF5AC7}" dt="2022-10-02T05:22:01.365" v="63" actId="478"/>
          <ac:picMkLst>
            <pc:docMk/>
            <pc:sldMk cId="56209955" sldId="262"/>
            <ac:picMk id="1032" creationId="{5791DD81-7FE3-4BC3-87BC-02F9E028487E}"/>
          </ac:picMkLst>
        </pc:picChg>
        <pc:picChg chg="mod">
          <ac:chgData name="li bo" userId="86e360d6c7446f46" providerId="LiveId" clId="{D0D0993A-130F-423C-9CF3-B1C2F3DF5AC7}" dt="2022-10-08T13:30:59.749" v="26264" actId="1076"/>
          <ac:picMkLst>
            <pc:docMk/>
            <pc:sldMk cId="56209955" sldId="262"/>
            <ac:picMk id="1034" creationId="{07FA94F8-681B-4784-BC07-6F9895995C66}"/>
          </ac:picMkLst>
        </pc:picChg>
      </pc:sldChg>
      <pc:sldChg chg="addSp delSp modSp add mod ord">
        <pc:chgData name="li bo" userId="86e360d6c7446f46" providerId="LiveId" clId="{D0D0993A-130F-423C-9CF3-B1C2F3DF5AC7}" dt="2022-10-06T14:29:42.003" v="18512" actId="20577"/>
        <pc:sldMkLst>
          <pc:docMk/>
          <pc:sldMk cId="1324911730" sldId="263"/>
        </pc:sldMkLst>
        <pc:spChg chg="mod">
          <ac:chgData name="li bo" userId="86e360d6c7446f46" providerId="LiveId" clId="{D0D0993A-130F-423C-9CF3-B1C2F3DF5AC7}" dt="2022-10-06T07:53:32.484" v="16686" actId="20577"/>
          <ac:spMkLst>
            <pc:docMk/>
            <pc:sldMk cId="1324911730" sldId="263"/>
            <ac:spMk id="2" creationId="{0C75C674-70A3-4942-B8AC-01028A4EC8A8}"/>
          </ac:spMkLst>
        </pc:spChg>
        <pc:spChg chg="mod">
          <ac:chgData name="li bo" userId="86e360d6c7446f46" providerId="LiveId" clId="{D0D0993A-130F-423C-9CF3-B1C2F3DF5AC7}" dt="2022-10-06T14:29:42.003" v="18512" actId="20577"/>
          <ac:spMkLst>
            <pc:docMk/>
            <pc:sldMk cId="1324911730" sldId="263"/>
            <ac:spMk id="3" creationId="{400792E5-9ED7-46C4-9C77-27C8DA7ECC9A}"/>
          </ac:spMkLst>
        </pc:spChg>
        <pc:picChg chg="add del mod">
          <ac:chgData name="li bo" userId="86e360d6c7446f46" providerId="LiveId" clId="{D0D0993A-130F-423C-9CF3-B1C2F3DF5AC7}" dt="2022-10-06T07:53:16.463" v="16673" actId="478"/>
          <ac:picMkLst>
            <pc:docMk/>
            <pc:sldMk cId="1324911730" sldId="263"/>
            <ac:picMk id="5" creationId="{2A44C5F4-9050-4E2D-A386-8B16C180E7F5}"/>
          </ac:picMkLst>
        </pc:picChg>
        <pc:picChg chg="add del mod ord">
          <ac:chgData name="li bo" userId="86e360d6c7446f46" providerId="LiveId" clId="{D0D0993A-130F-423C-9CF3-B1C2F3DF5AC7}" dt="2022-10-06T08:11:34.003" v="17741" actId="1076"/>
          <ac:picMkLst>
            <pc:docMk/>
            <pc:sldMk cId="1324911730" sldId="263"/>
            <ac:picMk id="7" creationId="{9B49AF6E-ECDF-45C2-8B23-D95BBEA64AE0}"/>
          </ac:picMkLst>
        </pc:picChg>
        <pc:picChg chg="del mod ord">
          <ac:chgData name="li bo" userId="86e360d6c7446f46" providerId="LiveId" clId="{D0D0993A-130F-423C-9CF3-B1C2F3DF5AC7}" dt="2022-10-06T08:04:51.246" v="17414"/>
          <ac:picMkLst>
            <pc:docMk/>
            <pc:sldMk cId="1324911730" sldId="263"/>
            <ac:picMk id="9" creationId="{4D2D72A0-3B22-42FE-9367-2AE55E4EF66A}"/>
          </ac:picMkLst>
        </pc:picChg>
      </pc:sldChg>
      <pc:sldChg chg="delSp modSp add mod modNotesTx">
        <pc:chgData name="li bo" userId="86e360d6c7446f46" providerId="LiveId" clId="{D0D0993A-130F-423C-9CF3-B1C2F3DF5AC7}" dt="2022-10-06T04:27:36.749" v="15338" actId="1076"/>
        <pc:sldMkLst>
          <pc:docMk/>
          <pc:sldMk cId="1929334317" sldId="264"/>
        </pc:sldMkLst>
        <pc:spChg chg="mod">
          <ac:chgData name="li bo" userId="86e360d6c7446f46" providerId="LiveId" clId="{D0D0993A-130F-423C-9CF3-B1C2F3DF5AC7}" dt="2022-10-05T09:49:14.848" v="10930" actId="20577"/>
          <ac:spMkLst>
            <pc:docMk/>
            <pc:sldMk cId="1929334317" sldId="264"/>
            <ac:spMk id="2" creationId="{0C75C674-70A3-4942-B8AC-01028A4EC8A8}"/>
          </ac:spMkLst>
        </pc:spChg>
        <pc:spChg chg="mod">
          <ac:chgData name="li bo" userId="86e360d6c7446f46" providerId="LiveId" clId="{D0D0993A-130F-423C-9CF3-B1C2F3DF5AC7}" dt="2022-10-05T10:31:26.636" v="11466" actId="207"/>
          <ac:spMkLst>
            <pc:docMk/>
            <pc:sldMk cId="1929334317" sldId="264"/>
            <ac:spMk id="3" creationId="{400792E5-9ED7-46C4-9C77-27C8DA7ECC9A}"/>
          </ac:spMkLst>
        </pc:spChg>
        <pc:picChg chg="del mod ord">
          <ac:chgData name="li bo" userId="86e360d6c7446f46" providerId="LiveId" clId="{D0D0993A-130F-423C-9CF3-B1C2F3DF5AC7}" dt="2022-10-06T04:25:58.733" v="15292" actId="478"/>
          <ac:picMkLst>
            <pc:docMk/>
            <pc:sldMk cId="1929334317" sldId="264"/>
            <ac:picMk id="6" creationId="{32431018-E5F1-4ED4-BA53-D033E47C1F94}"/>
          </ac:picMkLst>
        </pc:picChg>
        <pc:picChg chg="del mod">
          <ac:chgData name="li bo" userId="86e360d6c7446f46" providerId="LiveId" clId="{D0D0993A-130F-423C-9CF3-B1C2F3DF5AC7}" dt="2022-10-04T08:11:05.672" v="4275" actId="478"/>
          <ac:picMkLst>
            <pc:docMk/>
            <pc:sldMk cId="1929334317" sldId="264"/>
            <ac:picMk id="6" creationId="{5081F873-83C6-459F-88A6-B89C241FE212}"/>
          </ac:picMkLst>
        </pc:picChg>
        <pc:picChg chg="del mod ord">
          <ac:chgData name="li bo" userId="86e360d6c7446f46" providerId="LiveId" clId="{D0D0993A-130F-423C-9CF3-B1C2F3DF5AC7}" dt="2022-10-04T08:11:44.111" v="4293" actId="478"/>
          <ac:picMkLst>
            <pc:docMk/>
            <pc:sldMk cId="1929334317" sldId="264"/>
            <ac:picMk id="8" creationId="{B83885EC-9AEE-499B-BD97-64A87B85A127}"/>
          </ac:picMkLst>
        </pc:picChg>
        <pc:picChg chg="del mod ord">
          <ac:chgData name="li bo" userId="86e360d6c7446f46" providerId="LiveId" clId="{D0D0993A-130F-423C-9CF3-B1C2F3DF5AC7}" dt="2022-10-06T04:26:50.481" v="15306" actId="478"/>
          <ac:picMkLst>
            <pc:docMk/>
            <pc:sldMk cId="1929334317" sldId="264"/>
            <ac:picMk id="8" creationId="{F541CF50-3297-425B-AF1D-70F1B924A85C}"/>
          </ac:picMkLst>
        </pc:picChg>
        <pc:picChg chg="del mod ord">
          <ac:chgData name="li bo" userId="86e360d6c7446f46" providerId="LiveId" clId="{D0D0993A-130F-423C-9CF3-B1C2F3DF5AC7}" dt="2022-10-06T04:27:03.631" v="15320" actId="478"/>
          <ac:picMkLst>
            <pc:docMk/>
            <pc:sldMk cId="1929334317" sldId="264"/>
            <ac:picMk id="10" creationId="{0A9FD284-C460-44C5-B1DD-EF5DDE264411}"/>
          </ac:picMkLst>
        </pc:picChg>
        <pc:picChg chg="del mod ord">
          <ac:chgData name="li bo" userId="86e360d6c7446f46" providerId="LiveId" clId="{D0D0993A-130F-423C-9CF3-B1C2F3DF5AC7}" dt="2022-10-04T08:12:04.975" v="4309" actId="478"/>
          <ac:picMkLst>
            <pc:docMk/>
            <pc:sldMk cId="1929334317" sldId="264"/>
            <ac:picMk id="10" creationId="{34E6F5CD-B792-45DC-9A96-E3E25566863E}"/>
          </ac:picMkLst>
        </pc:picChg>
        <pc:picChg chg="del mod ord">
          <ac:chgData name="li bo" userId="86e360d6c7446f46" providerId="LiveId" clId="{D0D0993A-130F-423C-9CF3-B1C2F3DF5AC7}" dt="2022-10-04T08:12:12.258" v="4323" actId="478"/>
          <ac:picMkLst>
            <pc:docMk/>
            <pc:sldMk cId="1929334317" sldId="264"/>
            <ac:picMk id="12" creationId="{2FD89A66-6E14-483D-9193-22658DF5B295}"/>
          </ac:picMkLst>
        </pc:picChg>
        <pc:picChg chg="del mod ord">
          <ac:chgData name="li bo" userId="86e360d6c7446f46" providerId="LiveId" clId="{D0D0993A-130F-423C-9CF3-B1C2F3DF5AC7}" dt="2022-10-06T04:27:34.055" v="15335" actId="478"/>
          <ac:picMkLst>
            <pc:docMk/>
            <pc:sldMk cId="1929334317" sldId="264"/>
            <ac:picMk id="12" creationId="{C8AAB174-8196-4E34-B550-22EE65EDF7E1}"/>
          </ac:picMkLst>
        </pc:picChg>
        <pc:picChg chg="del mod ord">
          <ac:chgData name="li bo" userId="86e360d6c7446f46" providerId="LiveId" clId="{D0D0993A-130F-423C-9CF3-B1C2F3DF5AC7}" dt="2022-10-04T08:19:29.678" v="4477" actId="478"/>
          <ac:picMkLst>
            <pc:docMk/>
            <pc:sldMk cId="1929334317" sldId="264"/>
            <ac:picMk id="14" creationId="{2073496B-23BE-47C4-91A6-FD0698EC7AE6}"/>
          </ac:picMkLst>
        </pc:picChg>
        <pc:picChg chg="mod ord">
          <ac:chgData name="li bo" userId="86e360d6c7446f46" providerId="LiveId" clId="{D0D0993A-130F-423C-9CF3-B1C2F3DF5AC7}" dt="2022-10-06T04:27:36.749" v="15338" actId="1076"/>
          <ac:picMkLst>
            <pc:docMk/>
            <pc:sldMk cId="1929334317" sldId="264"/>
            <ac:picMk id="14" creationId="{4A263942-7355-4883-8B02-35B4A2FDE6F5}"/>
          </ac:picMkLst>
        </pc:picChg>
        <pc:picChg chg="del mod ord">
          <ac:chgData name="li bo" userId="86e360d6c7446f46" providerId="LiveId" clId="{D0D0993A-130F-423C-9CF3-B1C2F3DF5AC7}" dt="2022-10-04T13:56:57.419" v="6936" actId="478"/>
          <ac:picMkLst>
            <pc:docMk/>
            <pc:sldMk cId="1929334317" sldId="264"/>
            <ac:picMk id="16" creationId="{D1A4F893-E9FC-46F9-95A2-105D91E06118}"/>
          </ac:picMkLst>
        </pc:picChg>
        <pc:picChg chg="del mod ord">
          <ac:chgData name="li bo" userId="86e360d6c7446f46" providerId="LiveId" clId="{D0D0993A-130F-423C-9CF3-B1C2F3DF5AC7}" dt="2022-10-06T04:25:39.476" v="15278" actId="478"/>
          <ac:picMkLst>
            <pc:docMk/>
            <pc:sldMk cId="1929334317" sldId="264"/>
            <ac:picMk id="18" creationId="{C3340A48-5107-4607-9514-3288378777BA}"/>
          </ac:picMkLst>
        </pc:picChg>
      </pc:sldChg>
      <pc:sldChg chg="addSp delSp modSp add mod ord">
        <pc:chgData name="li bo" userId="86e360d6c7446f46" providerId="LiveId" clId="{D0D0993A-130F-423C-9CF3-B1C2F3DF5AC7}" dt="2022-10-06T10:52:36.263" v="18060" actId="962"/>
        <pc:sldMkLst>
          <pc:docMk/>
          <pc:sldMk cId="223897972" sldId="265"/>
        </pc:sldMkLst>
        <pc:spChg chg="mod">
          <ac:chgData name="li bo" userId="86e360d6c7446f46" providerId="LiveId" clId="{D0D0993A-130F-423C-9CF3-B1C2F3DF5AC7}" dt="2022-10-04T07:45:16.359" v="4159" actId="20577"/>
          <ac:spMkLst>
            <pc:docMk/>
            <pc:sldMk cId="223897972" sldId="265"/>
            <ac:spMk id="2" creationId="{0C75C674-70A3-4942-B8AC-01028A4EC8A8}"/>
          </ac:spMkLst>
        </pc:spChg>
        <pc:spChg chg="mod">
          <ac:chgData name="li bo" userId="86e360d6c7446f46" providerId="LiveId" clId="{D0D0993A-130F-423C-9CF3-B1C2F3DF5AC7}" dt="2022-10-04T09:18:01.469" v="5335" actId="14100"/>
          <ac:spMkLst>
            <pc:docMk/>
            <pc:sldMk cId="223897972" sldId="265"/>
            <ac:spMk id="3" creationId="{400792E5-9ED7-46C4-9C77-27C8DA7ECC9A}"/>
          </ac:spMkLst>
        </pc:spChg>
        <pc:picChg chg="add mod">
          <ac:chgData name="li bo" userId="86e360d6c7446f46" providerId="LiveId" clId="{D0D0993A-130F-423C-9CF3-B1C2F3DF5AC7}" dt="2022-10-04T02:41:35.078" v="2927" actId="14100"/>
          <ac:picMkLst>
            <pc:docMk/>
            <pc:sldMk cId="223897972" sldId="265"/>
            <ac:picMk id="6" creationId="{F84FA118-7069-4722-9BD5-F1AC98F17AAA}"/>
          </ac:picMkLst>
        </pc:picChg>
        <pc:picChg chg="del mod ord">
          <ac:chgData name="li bo" userId="86e360d6c7446f46" providerId="LiveId" clId="{D0D0993A-130F-423C-9CF3-B1C2F3DF5AC7}" dt="2022-10-06T10:52:36.263" v="18058" actId="478"/>
          <ac:picMkLst>
            <pc:docMk/>
            <pc:sldMk cId="223897972" sldId="265"/>
            <ac:picMk id="7" creationId="{0FA56EAB-0BEC-4D02-8909-F0B2AE924FEA}"/>
          </ac:picMkLst>
        </pc:picChg>
        <pc:picChg chg="mod ord">
          <ac:chgData name="li bo" userId="86e360d6c7446f46" providerId="LiveId" clId="{D0D0993A-130F-423C-9CF3-B1C2F3DF5AC7}" dt="2022-10-04T03:03:38.217" v="3111" actId="962"/>
          <ac:picMkLst>
            <pc:docMk/>
            <pc:sldMk cId="223897972" sldId="265"/>
            <ac:picMk id="8" creationId="{0056C796-024A-4DA1-B5AC-8DFAD9DE8399}"/>
          </ac:picMkLst>
        </pc:picChg>
        <pc:picChg chg="mod ord">
          <ac:chgData name="li bo" userId="86e360d6c7446f46" providerId="LiveId" clId="{D0D0993A-130F-423C-9CF3-B1C2F3DF5AC7}" dt="2022-10-06T10:52:36.263" v="18060" actId="962"/>
          <ac:picMkLst>
            <pc:docMk/>
            <pc:sldMk cId="223897972" sldId="265"/>
            <ac:picMk id="10" creationId="{3B68E93F-8D64-4739-914B-FF588008DBF7}"/>
          </ac:picMkLst>
        </pc:picChg>
        <pc:picChg chg="del">
          <ac:chgData name="li bo" userId="86e360d6c7446f46" providerId="LiveId" clId="{D0D0993A-130F-423C-9CF3-B1C2F3DF5AC7}" dt="2022-10-04T02:39:44.191" v="2915" actId="478"/>
          <ac:picMkLst>
            <pc:docMk/>
            <pc:sldMk cId="223897972" sldId="265"/>
            <ac:picMk id="10" creationId="{DF71AB2D-9BC9-463E-A5E8-4C1B165C5239}"/>
          </ac:picMkLst>
        </pc:picChg>
        <pc:picChg chg="mod ord">
          <ac:chgData name="li bo" userId="86e360d6c7446f46" providerId="LiveId" clId="{D0D0993A-130F-423C-9CF3-B1C2F3DF5AC7}" dt="2022-10-04T09:18:13.758" v="5351" actId="962"/>
          <ac:picMkLst>
            <pc:docMk/>
            <pc:sldMk cId="223897972" sldId="265"/>
            <ac:picMk id="11" creationId="{A7E0B038-94EF-4B1A-B713-9B0D6E74E6E1}"/>
          </ac:picMkLst>
        </pc:picChg>
        <pc:picChg chg="del mod">
          <ac:chgData name="li bo" userId="86e360d6c7446f46" providerId="LiveId" clId="{D0D0993A-130F-423C-9CF3-B1C2F3DF5AC7}" dt="2022-10-06T10:51:43.046" v="18039" actId="478"/>
          <ac:picMkLst>
            <pc:docMk/>
            <pc:sldMk cId="223897972" sldId="265"/>
            <ac:picMk id="12" creationId="{7D1A5059-530D-425C-B09C-C4C523B118FA}"/>
          </ac:picMkLst>
        </pc:picChg>
        <pc:picChg chg="del mod">
          <ac:chgData name="li bo" userId="86e360d6c7446f46" providerId="LiveId" clId="{D0D0993A-130F-423C-9CF3-B1C2F3DF5AC7}" dt="2022-10-04T09:18:13.758" v="5349" actId="478"/>
          <ac:picMkLst>
            <pc:docMk/>
            <pc:sldMk cId="223897972" sldId="265"/>
            <ac:picMk id="21" creationId="{5AE7F8C4-F7C5-4D1A-AE82-7BE90F5A2309}"/>
          </ac:picMkLst>
        </pc:picChg>
        <pc:picChg chg="del mod">
          <ac:chgData name="li bo" userId="86e360d6c7446f46" providerId="LiveId" clId="{D0D0993A-130F-423C-9CF3-B1C2F3DF5AC7}" dt="2022-10-04T03:03:38.217" v="3109" actId="478"/>
          <ac:picMkLst>
            <pc:docMk/>
            <pc:sldMk cId="223897972" sldId="265"/>
            <ac:picMk id="28" creationId="{DEB0A99D-9E90-4D75-B832-450991456986}"/>
          </ac:picMkLst>
        </pc:picChg>
      </pc:sldChg>
      <pc:sldChg chg="addSp delSp modSp add mod ord">
        <pc:chgData name="li bo" userId="86e360d6c7446f46" providerId="LiveId" clId="{D0D0993A-130F-423C-9CF3-B1C2F3DF5AC7}" dt="2022-10-04T14:07:50.632" v="6979" actId="207"/>
        <pc:sldMkLst>
          <pc:docMk/>
          <pc:sldMk cId="360898778" sldId="266"/>
        </pc:sldMkLst>
        <pc:spChg chg="mod">
          <ac:chgData name="li bo" userId="86e360d6c7446f46" providerId="LiveId" clId="{D0D0993A-130F-423C-9CF3-B1C2F3DF5AC7}" dt="2022-10-04T07:45:41.592" v="4215" actId="20577"/>
          <ac:spMkLst>
            <pc:docMk/>
            <pc:sldMk cId="360898778" sldId="266"/>
            <ac:spMk id="2" creationId="{0C75C674-70A3-4942-B8AC-01028A4EC8A8}"/>
          </ac:spMkLst>
        </pc:spChg>
        <pc:spChg chg="mod">
          <ac:chgData name="li bo" userId="86e360d6c7446f46" providerId="LiveId" clId="{D0D0993A-130F-423C-9CF3-B1C2F3DF5AC7}" dt="2022-10-04T14:07:50.632" v="6979" actId="207"/>
          <ac:spMkLst>
            <pc:docMk/>
            <pc:sldMk cId="360898778" sldId="266"/>
            <ac:spMk id="3" creationId="{400792E5-9ED7-46C4-9C77-27C8DA7ECC9A}"/>
          </ac:spMkLst>
        </pc:spChg>
        <pc:spChg chg="add del">
          <ac:chgData name="li bo" userId="86e360d6c7446f46" providerId="LiveId" clId="{D0D0993A-130F-423C-9CF3-B1C2F3DF5AC7}" dt="2022-10-04T09:51:17.724" v="5563"/>
          <ac:spMkLst>
            <pc:docMk/>
            <pc:sldMk cId="360898778" sldId="266"/>
            <ac:spMk id="23" creationId="{90200DBD-31EB-49EF-A59A-7A77F9554114}"/>
          </ac:spMkLst>
        </pc:spChg>
        <pc:picChg chg="del mod ord">
          <ac:chgData name="li bo" userId="86e360d6c7446f46" providerId="LiveId" clId="{D0D0993A-130F-423C-9CF3-B1C2F3DF5AC7}" dt="2022-10-04T07:25:06.195" v="3885" actId="478"/>
          <ac:picMkLst>
            <pc:docMk/>
            <pc:sldMk cId="360898778" sldId="266"/>
            <ac:picMk id="6" creationId="{65D4A001-489C-425D-A6F6-7BCB64E5A28B}"/>
          </ac:picMkLst>
        </pc:picChg>
        <pc:picChg chg="del mod ord">
          <ac:chgData name="li bo" userId="86e360d6c7446f46" providerId="LiveId" clId="{D0D0993A-130F-423C-9CF3-B1C2F3DF5AC7}" dt="2022-10-04T07:44:38.762" v="4138" actId="478"/>
          <ac:picMkLst>
            <pc:docMk/>
            <pc:sldMk cId="360898778" sldId="266"/>
            <ac:picMk id="8" creationId="{6DCCC99F-04D4-4399-8D5D-460B2D3AF3B9}"/>
          </ac:picMkLst>
        </pc:picChg>
        <pc:picChg chg="del mod ord">
          <ac:chgData name="li bo" userId="86e360d6c7446f46" providerId="LiveId" clId="{D0D0993A-130F-423C-9CF3-B1C2F3DF5AC7}" dt="2022-10-04T09:19:18.378" v="5414" actId="478"/>
          <ac:picMkLst>
            <pc:docMk/>
            <pc:sldMk cId="360898778" sldId="266"/>
            <ac:picMk id="10" creationId="{A4344E49-6F0F-490C-A330-F3DE397C7B3F}"/>
          </ac:picMkLst>
        </pc:picChg>
        <pc:picChg chg="del mod ord">
          <ac:chgData name="li bo" userId="86e360d6c7446f46" providerId="LiveId" clId="{D0D0993A-130F-423C-9CF3-B1C2F3DF5AC7}" dt="2022-10-04T07:29:49.933" v="3917" actId="478"/>
          <ac:picMkLst>
            <pc:docMk/>
            <pc:sldMk cId="360898778" sldId="266"/>
            <ac:picMk id="12" creationId="{07327CE7-10D9-4A21-AE39-5D052326F173}"/>
          </ac:picMkLst>
        </pc:picChg>
        <pc:picChg chg="add del mod">
          <ac:chgData name="li bo" userId="86e360d6c7446f46" providerId="LiveId" clId="{D0D0993A-130F-423C-9CF3-B1C2F3DF5AC7}" dt="2022-10-04T07:15:21.496" v="3676" actId="478"/>
          <ac:picMkLst>
            <pc:docMk/>
            <pc:sldMk cId="360898778" sldId="266"/>
            <ac:picMk id="14" creationId="{518CE09D-C258-4D3B-8804-50FB2DBE5028}"/>
          </ac:picMkLst>
        </pc:picChg>
        <pc:picChg chg="mod ord">
          <ac:chgData name="li bo" userId="86e360d6c7446f46" providerId="LiveId" clId="{D0D0993A-130F-423C-9CF3-B1C2F3DF5AC7}" dt="2022-10-04T07:33:33.919" v="3924" actId="1076"/>
          <ac:picMkLst>
            <pc:docMk/>
            <pc:sldMk cId="360898778" sldId="266"/>
            <ac:picMk id="15" creationId="{52FF9228-F0D9-4243-8197-FF2C4A08700B}"/>
          </ac:picMkLst>
        </pc:picChg>
        <pc:picChg chg="mod ord">
          <ac:chgData name="li bo" userId="86e360d6c7446f46" providerId="LiveId" clId="{D0D0993A-130F-423C-9CF3-B1C2F3DF5AC7}" dt="2022-10-04T07:44:38.762" v="4140" actId="962"/>
          <ac:picMkLst>
            <pc:docMk/>
            <pc:sldMk cId="360898778" sldId="266"/>
            <ac:picMk id="17" creationId="{E56ADC9C-2EEA-4334-A75D-AC1403C5ACBB}"/>
          </ac:picMkLst>
        </pc:picChg>
        <pc:picChg chg="add del mod">
          <ac:chgData name="li bo" userId="86e360d6c7446f46" providerId="LiveId" clId="{D0D0993A-130F-423C-9CF3-B1C2F3DF5AC7}" dt="2022-10-04T07:28:26.738" v="3901" actId="478"/>
          <ac:picMkLst>
            <pc:docMk/>
            <pc:sldMk cId="360898778" sldId="266"/>
            <ac:picMk id="19" creationId="{2C09A583-172C-4DD5-8ECC-408CF295B178}"/>
          </ac:picMkLst>
        </pc:picChg>
        <pc:picChg chg="mod ord">
          <ac:chgData name="li bo" userId="86e360d6c7446f46" providerId="LiveId" clId="{D0D0993A-130F-423C-9CF3-B1C2F3DF5AC7}" dt="2022-10-04T09:19:18.378" v="5416" actId="962"/>
          <ac:picMkLst>
            <pc:docMk/>
            <pc:sldMk cId="360898778" sldId="266"/>
            <ac:picMk id="20" creationId="{08856078-BAA0-4D64-85F2-2499FE07F5FD}"/>
          </ac:picMkLst>
        </pc:picChg>
        <pc:picChg chg="mod ord">
          <ac:chgData name="li bo" userId="86e360d6c7446f46" providerId="LiveId" clId="{D0D0993A-130F-423C-9CF3-B1C2F3DF5AC7}" dt="2022-10-04T09:19:35.731" v="5432" actId="1076"/>
          <ac:picMkLst>
            <pc:docMk/>
            <pc:sldMk cId="360898778" sldId="266"/>
            <ac:picMk id="22" creationId="{8E829A7C-1F01-4D12-846D-A99189459A98}"/>
          </ac:picMkLst>
        </pc:picChg>
        <pc:picChg chg="del">
          <ac:chgData name="li bo" userId="86e360d6c7446f46" providerId="LiveId" clId="{D0D0993A-130F-423C-9CF3-B1C2F3DF5AC7}" dt="2022-10-04T06:27:32.864" v="3478" actId="478"/>
          <ac:picMkLst>
            <pc:docMk/>
            <pc:sldMk cId="360898778" sldId="266"/>
            <ac:picMk id="32" creationId="{F5D027B3-AF32-4E58-B23A-BEE1CCC3D45C}"/>
          </ac:picMkLst>
        </pc:picChg>
        <pc:picChg chg="del">
          <ac:chgData name="li bo" userId="86e360d6c7446f46" providerId="LiveId" clId="{D0D0993A-130F-423C-9CF3-B1C2F3DF5AC7}" dt="2022-10-04T06:27:34.330" v="3480" actId="478"/>
          <ac:picMkLst>
            <pc:docMk/>
            <pc:sldMk cId="360898778" sldId="266"/>
            <ac:picMk id="34" creationId="{37F3CBB4-F436-4A1D-8D9E-12501D1C6E88}"/>
          </ac:picMkLst>
        </pc:picChg>
        <pc:picChg chg="del">
          <ac:chgData name="li bo" userId="86e360d6c7446f46" providerId="LiveId" clId="{D0D0993A-130F-423C-9CF3-B1C2F3DF5AC7}" dt="2022-10-04T06:27:33.438" v="3479" actId="478"/>
          <ac:picMkLst>
            <pc:docMk/>
            <pc:sldMk cId="360898778" sldId="266"/>
            <ac:picMk id="38" creationId="{D6D16035-117F-47B4-B68A-9C3FA6C314E9}"/>
          </ac:picMkLst>
        </pc:picChg>
        <pc:picChg chg="del">
          <ac:chgData name="li bo" userId="86e360d6c7446f46" providerId="LiveId" clId="{D0D0993A-130F-423C-9CF3-B1C2F3DF5AC7}" dt="2022-10-04T06:27:34.837" v="3481" actId="478"/>
          <ac:picMkLst>
            <pc:docMk/>
            <pc:sldMk cId="360898778" sldId="266"/>
            <ac:picMk id="47" creationId="{08713D63-144D-45FB-9CD8-45B086B3E001}"/>
          </ac:picMkLst>
        </pc:picChg>
        <pc:picChg chg="del mod">
          <ac:chgData name="li bo" userId="86e360d6c7446f46" providerId="LiveId" clId="{D0D0993A-130F-423C-9CF3-B1C2F3DF5AC7}" dt="2022-10-04T06:58:38.653" v="3500" actId="478"/>
          <ac:picMkLst>
            <pc:docMk/>
            <pc:sldMk cId="360898778" sldId="266"/>
            <ac:picMk id="61" creationId="{380EA865-8EF7-4466-AF8F-EE30B6FD3108}"/>
          </ac:picMkLst>
        </pc:picChg>
        <pc:picChg chg="del">
          <ac:chgData name="li bo" userId="86e360d6c7446f46" providerId="LiveId" clId="{D0D0993A-130F-423C-9CF3-B1C2F3DF5AC7}" dt="2022-10-04T06:27:27.251" v="3476" actId="478"/>
          <ac:picMkLst>
            <pc:docMk/>
            <pc:sldMk cId="360898778" sldId="266"/>
            <ac:picMk id="63" creationId="{CF948101-4B27-49A0-A19E-DAD6A9AF36C0}"/>
          </ac:picMkLst>
        </pc:picChg>
        <pc:picChg chg="del mod">
          <ac:chgData name="li bo" userId="86e360d6c7446f46" providerId="LiveId" clId="{D0D0993A-130F-423C-9CF3-B1C2F3DF5AC7}" dt="2022-10-04T09:19:26.459" v="5428" actId="478"/>
          <ac:picMkLst>
            <pc:docMk/>
            <pc:sldMk cId="360898778" sldId="266"/>
            <ac:picMk id="72" creationId="{447E42B6-F0BB-4301-9497-EB150E412E66}"/>
          </ac:picMkLst>
        </pc:picChg>
        <pc:picChg chg="add del mod">
          <ac:chgData name="li bo" userId="86e360d6c7446f46" providerId="LiveId" clId="{D0D0993A-130F-423C-9CF3-B1C2F3DF5AC7}" dt="2022-10-04T09:55:37.882" v="5569" actId="478"/>
          <ac:picMkLst>
            <pc:docMk/>
            <pc:sldMk cId="360898778" sldId="266"/>
            <ac:picMk id="1028" creationId="{F026A2F0-B777-4BF7-979C-7674E329670A}"/>
          </ac:picMkLst>
        </pc:picChg>
        <pc:picChg chg="add mod">
          <ac:chgData name="li bo" userId="86e360d6c7446f46" providerId="LiveId" clId="{D0D0993A-130F-423C-9CF3-B1C2F3DF5AC7}" dt="2022-10-04T13:11:09.686" v="6754" actId="1076"/>
          <ac:picMkLst>
            <pc:docMk/>
            <pc:sldMk cId="360898778" sldId="266"/>
            <ac:picMk id="1030" creationId="{A07448F7-621A-40CC-B46E-6FE0E24A23C2}"/>
          </ac:picMkLst>
        </pc:picChg>
      </pc:sldChg>
      <pc:sldChg chg="add del">
        <pc:chgData name="li bo" userId="86e360d6c7446f46" providerId="LiveId" clId="{D0D0993A-130F-423C-9CF3-B1C2F3DF5AC7}" dt="2022-10-04T09:07:12.378" v="5186"/>
        <pc:sldMkLst>
          <pc:docMk/>
          <pc:sldMk cId="2710456924" sldId="267"/>
        </pc:sldMkLst>
      </pc:sldChg>
      <pc:sldChg chg="addSp delSp modSp add mod ord modNotesTx">
        <pc:chgData name="li bo" userId="86e360d6c7446f46" providerId="LiveId" clId="{D0D0993A-130F-423C-9CF3-B1C2F3DF5AC7}" dt="2022-10-06T03:42:30.504" v="14832" actId="207"/>
        <pc:sldMkLst>
          <pc:docMk/>
          <pc:sldMk cId="3397076744" sldId="267"/>
        </pc:sldMkLst>
        <pc:spChg chg="mod">
          <ac:chgData name="li bo" userId="86e360d6c7446f46" providerId="LiveId" clId="{D0D0993A-130F-423C-9CF3-B1C2F3DF5AC7}" dt="2022-10-04T09:07:20.530" v="5214" actId="20577"/>
          <ac:spMkLst>
            <pc:docMk/>
            <pc:sldMk cId="3397076744" sldId="267"/>
            <ac:spMk id="2" creationId="{0C75C674-70A3-4942-B8AC-01028A4EC8A8}"/>
          </ac:spMkLst>
        </pc:spChg>
        <pc:spChg chg="mod">
          <ac:chgData name="li bo" userId="86e360d6c7446f46" providerId="LiveId" clId="{D0D0993A-130F-423C-9CF3-B1C2F3DF5AC7}" dt="2022-10-06T03:42:30.504" v="14832" actId="207"/>
          <ac:spMkLst>
            <pc:docMk/>
            <pc:sldMk cId="3397076744" sldId="267"/>
            <ac:spMk id="3" creationId="{400792E5-9ED7-46C4-9C77-27C8DA7ECC9A}"/>
          </ac:spMkLst>
        </pc:spChg>
        <pc:picChg chg="del mod">
          <ac:chgData name="li bo" userId="86e360d6c7446f46" providerId="LiveId" clId="{D0D0993A-130F-423C-9CF3-B1C2F3DF5AC7}" dt="2022-10-04T10:01:04.410" v="5616" actId="478"/>
          <ac:picMkLst>
            <pc:docMk/>
            <pc:sldMk cId="3397076744" sldId="267"/>
            <ac:picMk id="6" creationId="{DD6D8E90-FD7A-4553-9D35-EFEEA8F5D8C9}"/>
          </ac:picMkLst>
        </pc:picChg>
        <pc:picChg chg="del mod ord">
          <ac:chgData name="li bo" userId="86e360d6c7446f46" providerId="LiveId" clId="{D0D0993A-130F-423C-9CF3-B1C2F3DF5AC7}" dt="2022-10-04T10:02:04.150" v="5632" actId="478"/>
          <ac:picMkLst>
            <pc:docMk/>
            <pc:sldMk cId="3397076744" sldId="267"/>
            <ac:picMk id="8" creationId="{A289CC0B-B554-41E4-B8F3-D78380428AB3}"/>
          </ac:picMkLst>
        </pc:picChg>
        <pc:picChg chg="mod ord">
          <ac:chgData name="li bo" userId="86e360d6c7446f46" providerId="LiveId" clId="{D0D0993A-130F-423C-9CF3-B1C2F3DF5AC7}" dt="2022-10-04T10:02:04.150" v="5634" actId="962"/>
          <ac:picMkLst>
            <pc:docMk/>
            <pc:sldMk cId="3397076744" sldId="267"/>
            <ac:picMk id="10" creationId="{D1873318-8AE2-4EFF-ADAB-2A5AECA5767E}"/>
          </ac:picMkLst>
        </pc:picChg>
        <pc:picChg chg="del mod">
          <ac:chgData name="li bo" userId="86e360d6c7446f46" providerId="LiveId" clId="{D0D0993A-130F-423C-9CF3-B1C2F3DF5AC7}" dt="2022-10-04T10:17:27.451" v="5696" actId="478"/>
          <ac:picMkLst>
            <pc:docMk/>
            <pc:sldMk cId="3397076744" sldId="267"/>
            <ac:picMk id="12" creationId="{05859AF6-907C-4363-95AB-CADCCDB573E0}"/>
          </ac:picMkLst>
        </pc:picChg>
        <pc:picChg chg="del mod ord">
          <ac:chgData name="li bo" userId="86e360d6c7446f46" providerId="LiveId" clId="{D0D0993A-130F-423C-9CF3-B1C2F3DF5AC7}" dt="2022-10-04T10:17:52.872" v="5711" actId="478"/>
          <ac:picMkLst>
            <pc:docMk/>
            <pc:sldMk cId="3397076744" sldId="267"/>
            <ac:picMk id="14" creationId="{5D7A6CE7-18EE-4464-887A-CAECDE842331}"/>
          </ac:picMkLst>
        </pc:picChg>
        <pc:picChg chg="del mod ord">
          <ac:chgData name="li bo" userId="86e360d6c7446f46" providerId="LiveId" clId="{D0D0993A-130F-423C-9CF3-B1C2F3DF5AC7}" dt="2022-10-04T10:19:15.204" v="5725" actId="478"/>
          <ac:picMkLst>
            <pc:docMk/>
            <pc:sldMk cId="3397076744" sldId="267"/>
            <ac:picMk id="16" creationId="{8FA0D596-ADEC-409C-BE52-E43DC0F41C74}"/>
          </ac:picMkLst>
        </pc:picChg>
        <pc:picChg chg="del mod ord">
          <ac:chgData name="li bo" userId="86e360d6c7446f46" providerId="LiveId" clId="{D0D0993A-130F-423C-9CF3-B1C2F3DF5AC7}" dt="2022-10-04T10:20:24.116" v="5739" actId="478"/>
          <ac:picMkLst>
            <pc:docMk/>
            <pc:sldMk cId="3397076744" sldId="267"/>
            <ac:picMk id="18" creationId="{881FBD3D-E8EF-47B1-9583-AB6991035C20}"/>
          </ac:picMkLst>
        </pc:picChg>
        <pc:picChg chg="del mod ord">
          <ac:chgData name="li bo" userId="86e360d6c7446f46" providerId="LiveId" clId="{D0D0993A-130F-423C-9CF3-B1C2F3DF5AC7}" dt="2022-10-04T10:20:31.345" v="5753" actId="478"/>
          <ac:picMkLst>
            <pc:docMk/>
            <pc:sldMk cId="3397076744" sldId="267"/>
            <ac:picMk id="20" creationId="{A79AF38D-A9C8-4F9A-A696-537A1005B5A9}"/>
          </ac:picMkLst>
        </pc:picChg>
        <pc:picChg chg="del mod ord">
          <ac:chgData name="li bo" userId="86e360d6c7446f46" providerId="LiveId" clId="{D0D0993A-130F-423C-9CF3-B1C2F3DF5AC7}" dt="2022-10-04T10:20:38.350" v="5767" actId="478"/>
          <ac:picMkLst>
            <pc:docMk/>
            <pc:sldMk cId="3397076744" sldId="267"/>
            <ac:picMk id="22" creationId="{53C51171-0C4D-4A72-98C2-3F1F3922E154}"/>
          </ac:picMkLst>
        </pc:picChg>
        <pc:picChg chg="add del mod ord">
          <ac:chgData name="li bo" userId="86e360d6c7446f46" providerId="LiveId" clId="{D0D0993A-130F-423C-9CF3-B1C2F3DF5AC7}" dt="2022-10-04T10:40:32.695" v="6474" actId="478"/>
          <ac:picMkLst>
            <pc:docMk/>
            <pc:sldMk cId="3397076744" sldId="267"/>
            <ac:picMk id="24" creationId="{2FD6C561-A5EA-421F-80B2-0D57EB1B47A0}"/>
          </ac:picMkLst>
        </pc:picChg>
        <pc:picChg chg="add del mod ord">
          <ac:chgData name="li bo" userId="86e360d6c7446f46" providerId="LiveId" clId="{D0D0993A-130F-423C-9CF3-B1C2F3DF5AC7}" dt="2022-10-06T01:51:09.810" v="14101" actId="478"/>
          <ac:picMkLst>
            <pc:docMk/>
            <pc:sldMk cId="3397076744" sldId="267"/>
            <ac:picMk id="26" creationId="{2D748A41-EEA8-4582-9BEB-A4ADE477FFD2}"/>
          </ac:picMkLst>
        </pc:picChg>
        <pc:picChg chg="del mod ord">
          <ac:chgData name="li bo" userId="86e360d6c7446f46" providerId="LiveId" clId="{D0D0993A-130F-423C-9CF3-B1C2F3DF5AC7}" dt="2022-10-04T10:29:48.357" v="6003"/>
          <ac:picMkLst>
            <pc:docMk/>
            <pc:sldMk cId="3397076744" sldId="267"/>
            <ac:picMk id="28" creationId="{CEA7584E-BB47-432B-A2C8-48A6F3EA0BD6}"/>
          </ac:picMkLst>
        </pc:picChg>
        <pc:picChg chg="del mod ord">
          <ac:chgData name="li bo" userId="86e360d6c7446f46" providerId="LiveId" clId="{D0D0993A-130F-423C-9CF3-B1C2F3DF5AC7}" dt="2022-10-04T10:41:28.486" v="6493" actId="478"/>
          <ac:picMkLst>
            <pc:docMk/>
            <pc:sldMk cId="3397076744" sldId="267"/>
            <ac:picMk id="30" creationId="{0B39FF49-0A3D-485B-8AF0-E1FE536FCCD8}"/>
          </ac:picMkLst>
        </pc:picChg>
        <pc:picChg chg="add del mod">
          <ac:chgData name="li bo" userId="86e360d6c7446f46" providerId="LiveId" clId="{D0D0993A-130F-423C-9CF3-B1C2F3DF5AC7}" dt="2022-10-04T10:42:49.342" v="6506" actId="478"/>
          <ac:picMkLst>
            <pc:docMk/>
            <pc:sldMk cId="3397076744" sldId="267"/>
            <ac:picMk id="31" creationId="{21929D45-903F-4A56-80DF-7A6124D85840}"/>
          </ac:picMkLst>
        </pc:picChg>
        <pc:picChg chg="del mod ord">
          <ac:chgData name="li bo" userId="86e360d6c7446f46" providerId="LiveId" clId="{D0D0993A-130F-423C-9CF3-B1C2F3DF5AC7}" dt="2022-10-04T10:44:54.093" v="6638" actId="478"/>
          <ac:picMkLst>
            <pc:docMk/>
            <pc:sldMk cId="3397076744" sldId="267"/>
            <ac:picMk id="33" creationId="{CEEE6FDD-4886-42FA-A924-427AA806038C}"/>
          </ac:picMkLst>
        </pc:picChg>
        <pc:picChg chg="del mod">
          <ac:chgData name="li bo" userId="86e360d6c7446f46" providerId="LiveId" clId="{D0D0993A-130F-423C-9CF3-B1C2F3DF5AC7}" dt="2022-10-04T10:43:03.200" v="6517" actId="478"/>
          <ac:picMkLst>
            <pc:docMk/>
            <pc:sldMk cId="3397076744" sldId="267"/>
            <ac:picMk id="35" creationId="{BA603CB6-694F-4673-8A78-DA42B1F1EBCB}"/>
          </ac:picMkLst>
        </pc:picChg>
        <pc:picChg chg="mod ord">
          <ac:chgData name="li bo" userId="86e360d6c7446f46" providerId="LiveId" clId="{D0D0993A-130F-423C-9CF3-B1C2F3DF5AC7}" dt="2022-10-04T13:56:37.780" v="6924" actId="1076"/>
          <ac:picMkLst>
            <pc:docMk/>
            <pc:sldMk cId="3397076744" sldId="267"/>
            <ac:picMk id="37" creationId="{FBD056B4-38E1-47F1-850B-2437C79EB0B3}"/>
          </ac:picMkLst>
        </pc:picChg>
        <pc:picChg chg="del mod ord">
          <ac:chgData name="li bo" userId="86e360d6c7446f46" providerId="LiveId" clId="{D0D0993A-130F-423C-9CF3-B1C2F3DF5AC7}" dt="2022-10-04T10:45:01.287" v="6653" actId="478"/>
          <ac:picMkLst>
            <pc:docMk/>
            <pc:sldMk cId="3397076744" sldId="267"/>
            <ac:picMk id="39" creationId="{56F205E5-3003-46A9-A189-C223BB0F706C}"/>
          </ac:picMkLst>
        </pc:picChg>
        <pc:picChg chg="mod ord">
          <ac:chgData name="li bo" userId="86e360d6c7446f46" providerId="LiveId" clId="{D0D0993A-130F-423C-9CF3-B1C2F3DF5AC7}" dt="2022-10-04T10:45:01.287" v="6655" actId="962"/>
          <ac:picMkLst>
            <pc:docMk/>
            <pc:sldMk cId="3397076744" sldId="267"/>
            <ac:picMk id="41" creationId="{7145C742-17A0-46E8-BCAF-859942CD20EA}"/>
          </ac:picMkLst>
        </pc:picChg>
        <pc:picChg chg="del mod">
          <ac:chgData name="li bo" userId="86e360d6c7446f46" providerId="LiveId" clId="{D0D0993A-130F-423C-9CF3-B1C2F3DF5AC7}" dt="2022-10-05T10:46:13.949" v="11690" actId="478"/>
          <ac:picMkLst>
            <pc:docMk/>
            <pc:sldMk cId="3397076744" sldId="267"/>
            <ac:picMk id="43" creationId="{1B655F1B-B5E3-4368-9105-C75B813C1EC1}"/>
          </ac:picMkLst>
        </pc:picChg>
        <pc:picChg chg="mod ord">
          <ac:chgData name="li bo" userId="86e360d6c7446f46" providerId="LiveId" clId="{D0D0993A-130F-423C-9CF3-B1C2F3DF5AC7}" dt="2022-10-05T10:50:20.816" v="11893" actId="1076"/>
          <ac:picMkLst>
            <pc:docMk/>
            <pc:sldMk cId="3397076744" sldId="267"/>
            <ac:picMk id="45" creationId="{7477F407-B064-4274-9939-C522629E3530}"/>
          </ac:picMkLst>
        </pc:picChg>
        <pc:picChg chg="add mod">
          <ac:chgData name="li bo" userId="86e360d6c7446f46" providerId="LiveId" clId="{D0D0993A-130F-423C-9CF3-B1C2F3DF5AC7}" dt="2022-10-06T01:53:57.035" v="14109" actId="14100"/>
          <ac:picMkLst>
            <pc:docMk/>
            <pc:sldMk cId="3397076744" sldId="267"/>
            <ac:picMk id="1026" creationId="{6D5726F9-EC23-4A63-95A8-21A3D525EC4B}"/>
          </ac:picMkLst>
        </pc:picChg>
      </pc:sldChg>
      <pc:sldChg chg="addSp delSp modSp add mod ord">
        <pc:chgData name="li bo" userId="86e360d6c7446f46" providerId="LiveId" clId="{D0D0993A-130F-423C-9CF3-B1C2F3DF5AC7}" dt="2022-10-08T15:58:48.982" v="28221" actId="1076"/>
        <pc:sldMkLst>
          <pc:docMk/>
          <pc:sldMk cId="1613650581" sldId="268"/>
        </pc:sldMkLst>
        <pc:spChg chg="mod">
          <ac:chgData name="li bo" userId="86e360d6c7446f46" providerId="LiveId" clId="{D0D0993A-130F-423C-9CF3-B1C2F3DF5AC7}" dt="2022-10-08T14:48:00.483" v="26794" actId="20577"/>
          <ac:spMkLst>
            <pc:docMk/>
            <pc:sldMk cId="1613650581" sldId="268"/>
            <ac:spMk id="2" creationId="{0C75C674-70A3-4942-B8AC-01028A4EC8A8}"/>
          </ac:spMkLst>
        </pc:spChg>
        <pc:spChg chg="mod">
          <ac:chgData name="li bo" userId="86e360d6c7446f46" providerId="LiveId" clId="{D0D0993A-130F-423C-9CF3-B1C2F3DF5AC7}" dt="2022-10-08T15:53:53.191" v="28152" actId="20577"/>
          <ac:spMkLst>
            <pc:docMk/>
            <pc:sldMk cId="1613650581" sldId="268"/>
            <ac:spMk id="3" creationId="{400792E5-9ED7-46C4-9C77-27C8DA7ECC9A}"/>
          </ac:spMkLst>
        </pc:spChg>
        <pc:spChg chg="add del">
          <ac:chgData name="li bo" userId="86e360d6c7446f46" providerId="LiveId" clId="{D0D0993A-130F-423C-9CF3-B1C2F3DF5AC7}" dt="2022-10-08T15:11:40.375" v="27126"/>
          <ac:spMkLst>
            <pc:docMk/>
            <pc:sldMk cId="1613650581" sldId="268"/>
            <ac:spMk id="17" creationId="{CE309979-D82B-49A8-8A49-52BCAB35977B}"/>
          </ac:spMkLst>
        </pc:spChg>
        <pc:picChg chg="del mod">
          <ac:chgData name="li bo" userId="86e360d6c7446f46" providerId="LiveId" clId="{D0D0993A-130F-423C-9CF3-B1C2F3DF5AC7}" dt="2022-10-08T15:04:03.828" v="27060" actId="478"/>
          <ac:picMkLst>
            <pc:docMk/>
            <pc:sldMk cId="1613650581" sldId="268"/>
            <ac:picMk id="6" creationId="{B4D69C61-BFAB-48A5-BCBA-767EA8C40AF1}"/>
          </ac:picMkLst>
        </pc:picChg>
        <pc:picChg chg="del mod ord">
          <ac:chgData name="li bo" userId="86e360d6c7446f46" providerId="LiveId" clId="{D0D0993A-130F-423C-9CF3-B1C2F3DF5AC7}" dt="2022-10-08T15:06:45.076" v="27074" actId="478"/>
          <ac:picMkLst>
            <pc:docMk/>
            <pc:sldMk cId="1613650581" sldId="268"/>
            <ac:picMk id="8" creationId="{F11C68BD-34BA-421A-828F-A137BB18A856}"/>
          </ac:picMkLst>
        </pc:picChg>
        <pc:picChg chg="del mod ord">
          <ac:chgData name="li bo" userId="86e360d6c7446f46" providerId="LiveId" clId="{D0D0993A-130F-423C-9CF3-B1C2F3DF5AC7}" dt="2022-10-08T15:07:05.456" v="27088" actId="478"/>
          <ac:picMkLst>
            <pc:docMk/>
            <pc:sldMk cId="1613650581" sldId="268"/>
            <ac:picMk id="10" creationId="{8B8071DF-88B7-4366-93B0-28FEC3E07F43}"/>
          </ac:picMkLst>
        </pc:picChg>
        <pc:picChg chg="del mod ord">
          <ac:chgData name="li bo" userId="86e360d6c7446f46" providerId="LiveId" clId="{D0D0993A-130F-423C-9CF3-B1C2F3DF5AC7}" dt="2022-10-08T15:08:56.898" v="27104" actId="478"/>
          <ac:picMkLst>
            <pc:docMk/>
            <pc:sldMk cId="1613650581" sldId="268"/>
            <ac:picMk id="12" creationId="{173B2847-F433-43D3-A78D-FA6FF416D9D3}"/>
          </ac:picMkLst>
        </pc:picChg>
        <pc:picChg chg="del mod ord">
          <ac:chgData name="li bo" userId="86e360d6c7446f46" providerId="LiveId" clId="{D0D0993A-130F-423C-9CF3-B1C2F3DF5AC7}" dt="2022-10-08T15:09:10.446" v="27118" actId="478"/>
          <ac:picMkLst>
            <pc:docMk/>
            <pc:sldMk cId="1613650581" sldId="268"/>
            <ac:picMk id="14" creationId="{32D3625C-39E1-49E2-A999-C152959B1AE9}"/>
          </ac:picMkLst>
        </pc:picChg>
        <pc:picChg chg="del mod ord">
          <ac:chgData name="li bo" userId="86e360d6c7446f46" providerId="LiveId" clId="{D0D0993A-130F-423C-9CF3-B1C2F3DF5AC7}" dt="2022-10-08T15:19:14.983" v="27148" actId="478"/>
          <ac:picMkLst>
            <pc:docMk/>
            <pc:sldMk cId="1613650581" sldId="268"/>
            <ac:picMk id="16" creationId="{106CEF95-A7AA-439B-9175-C25DF9700124}"/>
          </ac:picMkLst>
        </pc:picChg>
        <pc:picChg chg="add mod">
          <ac:chgData name="li bo" userId="86e360d6c7446f46" providerId="LiveId" clId="{D0D0993A-130F-423C-9CF3-B1C2F3DF5AC7}" dt="2022-10-08T15:58:48.982" v="28221" actId="1076"/>
          <ac:picMkLst>
            <pc:docMk/>
            <pc:sldMk cId="1613650581" sldId="268"/>
            <ac:picMk id="19" creationId="{290C059F-78FA-4328-872F-F649AEA54B19}"/>
          </ac:picMkLst>
        </pc:picChg>
        <pc:picChg chg="del mod ord">
          <ac:chgData name="li bo" userId="86e360d6c7446f46" providerId="LiveId" clId="{D0D0993A-130F-423C-9CF3-B1C2F3DF5AC7}" dt="2022-10-08T15:35:08.624" v="27375" actId="478"/>
          <ac:picMkLst>
            <pc:docMk/>
            <pc:sldMk cId="1613650581" sldId="268"/>
            <ac:picMk id="21" creationId="{EB4AD811-D69B-410F-97EB-C91F4974F02F}"/>
          </ac:picMkLst>
        </pc:picChg>
        <pc:picChg chg="del mod">
          <ac:chgData name="li bo" userId="86e360d6c7446f46" providerId="LiveId" clId="{D0D0993A-130F-423C-9CF3-B1C2F3DF5AC7}" dt="2022-10-08T15:27:34.366" v="27262" actId="478"/>
          <ac:picMkLst>
            <pc:docMk/>
            <pc:sldMk cId="1613650581" sldId="268"/>
            <ac:picMk id="23" creationId="{3D8D6793-6256-4F45-9F1A-6A79FEB8AF61}"/>
          </ac:picMkLst>
        </pc:picChg>
        <pc:picChg chg="del mod ord">
          <ac:chgData name="li bo" userId="86e360d6c7446f46" providerId="LiveId" clId="{D0D0993A-130F-423C-9CF3-B1C2F3DF5AC7}" dt="2022-10-08T15:27:54.898" v="27276" actId="478"/>
          <ac:picMkLst>
            <pc:docMk/>
            <pc:sldMk cId="1613650581" sldId="268"/>
            <ac:picMk id="25" creationId="{7EFD8DAB-51AF-4083-BE2A-DF3CF1316FA1}"/>
          </ac:picMkLst>
        </pc:picChg>
        <pc:picChg chg="del mod ord">
          <ac:chgData name="li bo" userId="86e360d6c7446f46" providerId="LiveId" clId="{D0D0993A-130F-423C-9CF3-B1C2F3DF5AC7}" dt="2022-10-08T15:29:20.118" v="27290" actId="478"/>
          <ac:picMkLst>
            <pc:docMk/>
            <pc:sldMk cId="1613650581" sldId="268"/>
            <ac:picMk id="27" creationId="{CC45E5BD-EABE-4E84-845D-2087A0A92F29}"/>
          </ac:picMkLst>
        </pc:picChg>
        <pc:picChg chg="del mod ord">
          <ac:chgData name="li bo" userId="86e360d6c7446f46" providerId="LiveId" clId="{D0D0993A-130F-423C-9CF3-B1C2F3DF5AC7}" dt="2022-10-08T15:29:42.978" v="27304" actId="478"/>
          <ac:picMkLst>
            <pc:docMk/>
            <pc:sldMk cId="1613650581" sldId="268"/>
            <ac:picMk id="29" creationId="{492324CF-1872-41CD-9F72-4535A1C93620}"/>
          </ac:picMkLst>
        </pc:picChg>
        <pc:picChg chg="del mod ord">
          <ac:chgData name="li bo" userId="86e360d6c7446f46" providerId="LiveId" clId="{D0D0993A-130F-423C-9CF3-B1C2F3DF5AC7}" dt="2022-10-08T15:32:58.564" v="27328" actId="478"/>
          <ac:picMkLst>
            <pc:docMk/>
            <pc:sldMk cId="1613650581" sldId="268"/>
            <ac:picMk id="31" creationId="{FBE40CAF-5ECD-4F67-BB9B-370FE29F198C}"/>
          </ac:picMkLst>
        </pc:picChg>
        <pc:picChg chg="del mod ord">
          <ac:chgData name="li bo" userId="86e360d6c7446f46" providerId="LiveId" clId="{D0D0993A-130F-423C-9CF3-B1C2F3DF5AC7}" dt="2022-10-08T15:33:09.687" v="27342" actId="478"/>
          <ac:picMkLst>
            <pc:docMk/>
            <pc:sldMk cId="1613650581" sldId="268"/>
            <ac:picMk id="33" creationId="{0A44115E-5E61-4CFE-BE2A-D8B063D65FE4}"/>
          </ac:picMkLst>
        </pc:picChg>
        <pc:picChg chg="del mod ord">
          <ac:chgData name="li bo" userId="86e360d6c7446f46" providerId="LiveId" clId="{D0D0993A-130F-423C-9CF3-B1C2F3DF5AC7}" dt="2022-10-08T15:34:58.756" v="27361" actId="478"/>
          <ac:picMkLst>
            <pc:docMk/>
            <pc:sldMk cId="1613650581" sldId="268"/>
            <ac:picMk id="35" creationId="{04D779C7-1CEF-485C-9BA9-56CD66B7688F}"/>
          </ac:picMkLst>
        </pc:picChg>
        <pc:picChg chg="del mod ord">
          <ac:chgData name="li bo" userId="86e360d6c7446f46" providerId="LiveId" clId="{D0D0993A-130F-423C-9CF3-B1C2F3DF5AC7}" dt="2022-10-08T15:35:21.390" v="27389" actId="478"/>
          <ac:picMkLst>
            <pc:docMk/>
            <pc:sldMk cId="1613650581" sldId="268"/>
            <ac:picMk id="37" creationId="{4F68BAD4-5192-4A32-A956-5B36E76290BE}"/>
          </ac:picMkLst>
        </pc:picChg>
        <pc:picChg chg="mod ord">
          <ac:chgData name="li bo" userId="86e360d6c7446f46" providerId="LiveId" clId="{D0D0993A-130F-423C-9CF3-B1C2F3DF5AC7}" dt="2022-10-08T15:38:23.080" v="27523" actId="1076"/>
          <ac:picMkLst>
            <pc:docMk/>
            <pc:sldMk cId="1613650581" sldId="268"/>
            <ac:picMk id="39" creationId="{8ACA609B-4064-4197-A0D5-D6CCC07A88EC}"/>
          </ac:picMkLst>
        </pc:picChg>
        <pc:picChg chg="del mod ord">
          <ac:chgData name="li bo" userId="86e360d6c7446f46" providerId="LiveId" clId="{D0D0993A-130F-423C-9CF3-B1C2F3DF5AC7}" dt="2022-10-08T15:35:45.516" v="27403" actId="478"/>
          <ac:picMkLst>
            <pc:docMk/>
            <pc:sldMk cId="1613650581" sldId="268"/>
            <ac:picMk id="41" creationId="{4166C5B3-BD05-4537-8038-3F50111CB488}"/>
          </ac:picMkLst>
        </pc:picChg>
        <pc:picChg chg="del mod ord">
          <ac:chgData name="li bo" userId="86e360d6c7446f46" providerId="LiveId" clId="{D0D0993A-130F-423C-9CF3-B1C2F3DF5AC7}" dt="2022-10-08T15:36:25.857" v="27419" actId="478"/>
          <ac:picMkLst>
            <pc:docMk/>
            <pc:sldMk cId="1613650581" sldId="268"/>
            <ac:picMk id="43" creationId="{7B960E01-6616-465A-BD28-320019182C5A}"/>
          </ac:picMkLst>
        </pc:picChg>
        <pc:picChg chg="del mod ord">
          <ac:chgData name="li bo" userId="86e360d6c7446f46" providerId="LiveId" clId="{D0D0993A-130F-423C-9CF3-B1C2F3DF5AC7}" dt="2022-10-08T15:42:41.470" v="27577" actId="478"/>
          <ac:picMkLst>
            <pc:docMk/>
            <pc:sldMk cId="1613650581" sldId="268"/>
            <ac:picMk id="45" creationId="{B5E99BB3-B6AA-411B-9822-8E334DB3508D}"/>
          </ac:picMkLst>
        </pc:picChg>
        <pc:picChg chg="mod ord">
          <ac:chgData name="li bo" userId="86e360d6c7446f46" providerId="LiveId" clId="{D0D0993A-130F-423C-9CF3-B1C2F3DF5AC7}" dt="2022-10-08T15:49:38.348" v="27790" actId="1076"/>
          <ac:picMkLst>
            <pc:docMk/>
            <pc:sldMk cId="1613650581" sldId="268"/>
            <ac:picMk id="47" creationId="{C9782D68-B474-451F-9DBF-957AE6416B41}"/>
          </ac:picMkLst>
        </pc:picChg>
        <pc:picChg chg="add del mod">
          <ac:chgData name="li bo" userId="86e360d6c7446f46" providerId="LiveId" clId="{D0D0993A-130F-423C-9CF3-B1C2F3DF5AC7}" dt="2022-10-08T15:11:19.127" v="27124" actId="478"/>
          <ac:picMkLst>
            <pc:docMk/>
            <pc:sldMk cId="1613650581" sldId="268"/>
            <ac:picMk id="1026" creationId="{A2DE367E-6265-4C44-B486-1129FB0EF639}"/>
          </ac:picMkLst>
        </pc:picChg>
      </pc:sldChg>
      <pc:sldChg chg="delSp modSp add mod">
        <pc:chgData name="li bo" userId="86e360d6c7446f46" providerId="LiveId" clId="{D0D0993A-130F-423C-9CF3-B1C2F3DF5AC7}" dt="2022-10-06T06:48:53.934" v="15881" actId="20577"/>
        <pc:sldMkLst>
          <pc:docMk/>
          <pc:sldMk cId="28361584" sldId="269"/>
        </pc:sldMkLst>
        <pc:spChg chg="mod">
          <ac:chgData name="li bo" userId="86e360d6c7446f46" providerId="LiveId" clId="{D0D0993A-130F-423C-9CF3-B1C2F3DF5AC7}" dt="2022-10-05T10:43:11.670" v="11513" actId="20577"/>
          <ac:spMkLst>
            <pc:docMk/>
            <pc:sldMk cId="28361584" sldId="269"/>
            <ac:spMk id="2" creationId="{0C75C674-70A3-4942-B8AC-01028A4EC8A8}"/>
          </ac:spMkLst>
        </pc:spChg>
        <pc:spChg chg="mod">
          <ac:chgData name="li bo" userId="86e360d6c7446f46" providerId="LiveId" clId="{D0D0993A-130F-423C-9CF3-B1C2F3DF5AC7}" dt="2022-10-06T06:48:53.934" v="15881" actId="20577"/>
          <ac:spMkLst>
            <pc:docMk/>
            <pc:sldMk cId="28361584" sldId="269"/>
            <ac:spMk id="3" creationId="{400792E5-9ED7-46C4-9C77-27C8DA7ECC9A}"/>
          </ac:spMkLst>
        </pc:spChg>
        <pc:picChg chg="del mod">
          <ac:chgData name="li bo" userId="86e360d6c7446f46" providerId="LiveId" clId="{D0D0993A-130F-423C-9CF3-B1C2F3DF5AC7}" dt="2022-10-05T09:34:16.065" v="10712" actId="478"/>
          <ac:picMkLst>
            <pc:docMk/>
            <pc:sldMk cId="28361584" sldId="269"/>
            <ac:picMk id="6" creationId="{006DB1F8-FA1A-4845-A100-C173D88DEDD8}"/>
          </ac:picMkLst>
        </pc:picChg>
        <pc:picChg chg="del mod ord">
          <ac:chgData name="li bo" userId="86e360d6c7446f46" providerId="LiveId" clId="{D0D0993A-130F-423C-9CF3-B1C2F3DF5AC7}" dt="2022-10-05T09:38:31.511" v="10884" actId="478"/>
          <ac:picMkLst>
            <pc:docMk/>
            <pc:sldMk cId="28361584" sldId="269"/>
            <ac:picMk id="8" creationId="{08650C54-CD5F-400A-9493-B0C2D9E9D7D3}"/>
          </ac:picMkLst>
        </pc:picChg>
        <pc:picChg chg="del mod ord">
          <ac:chgData name="li bo" userId="86e360d6c7446f46" providerId="LiveId" clId="{D0D0993A-130F-423C-9CF3-B1C2F3DF5AC7}" dt="2022-10-05T09:58:20.495" v="10994" actId="478"/>
          <ac:picMkLst>
            <pc:docMk/>
            <pc:sldMk cId="28361584" sldId="269"/>
            <ac:picMk id="10" creationId="{E52E3BFC-972B-4AFD-81BB-26DAC1A06513}"/>
          </ac:picMkLst>
        </pc:picChg>
        <pc:picChg chg="mod ord">
          <ac:chgData name="li bo" userId="86e360d6c7446f46" providerId="LiveId" clId="{D0D0993A-130F-423C-9CF3-B1C2F3DF5AC7}" dt="2022-10-05T09:58:20.496" v="10996" actId="962"/>
          <ac:picMkLst>
            <pc:docMk/>
            <pc:sldMk cId="28361584" sldId="269"/>
            <ac:picMk id="12" creationId="{C1584CB4-2E42-47C4-821C-A137C58F0894}"/>
          </ac:picMkLst>
        </pc:picChg>
      </pc:sldChg>
      <pc:sldChg chg="addSp delSp modSp add mod ord">
        <pc:chgData name="li bo" userId="86e360d6c7446f46" providerId="LiveId" clId="{D0D0993A-130F-423C-9CF3-B1C2F3DF5AC7}" dt="2022-10-06T07:28:43.611" v="16576" actId="1076"/>
        <pc:sldMkLst>
          <pc:docMk/>
          <pc:sldMk cId="115382756" sldId="270"/>
        </pc:sldMkLst>
        <pc:spChg chg="mod">
          <ac:chgData name="li bo" userId="86e360d6c7446f46" providerId="LiveId" clId="{D0D0993A-130F-423C-9CF3-B1C2F3DF5AC7}" dt="2022-10-05T14:49:31.523" v="13394" actId="20577"/>
          <ac:spMkLst>
            <pc:docMk/>
            <pc:sldMk cId="115382756" sldId="270"/>
            <ac:spMk id="2" creationId="{0C75C674-70A3-4942-B8AC-01028A4EC8A8}"/>
          </ac:spMkLst>
        </pc:spChg>
        <pc:spChg chg="mod">
          <ac:chgData name="li bo" userId="86e360d6c7446f46" providerId="LiveId" clId="{D0D0993A-130F-423C-9CF3-B1C2F3DF5AC7}" dt="2022-10-06T07:28:34.706" v="16574" actId="948"/>
          <ac:spMkLst>
            <pc:docMk/>
            <pc:sldMk cId="115382756" sldId="270"/>
            <ac:spMk id="3" creationId="{400792E5-9ED7-46C4-9C77-27C8DA7ECC9A}"/>
          </ac:spMkLst>
        </pc:spChg>
        <pc:spChg chg="add mod">
          <ac:chgData name="li bo" userId="86e360d6c7446f46" providerId="LiveId" clId="{D0D0993A-130F-423C-9CF3-B1C2F3DF5AC7}" dt="2022-10-06T07:28:43.611" v="16576" actId="1076"/>
          <ac:spMkLst>
            <pc:docMk/>
            <pc:sldMk cId="115382756" sldId="270"/>
            <ac:spMk id="32" creationId="{CD502090-9213-4E45-B190-ECF550EC065B}"/>
          </ac:spMkLst>
        </pc:spChg>
        <pc:picChg chg="add del mod">
          <ac:chgData name="li bo" userId="86e360d6c7446f46" providerId="LiveId" clId="{D0D0993A-130F-423C-9CF3-B1C2F3DF5AC7}" dt="2022-10-06T07:08:36.082" v="16115" actId="478"/>
          <ac:picMkLst>
            <pc:docMk/>
            <pc:sldMk cId="115382756" sldId="270"/>
            <ac:picMk id="5" creationId="{1DE918BB-456B-42C1-ADA1-C9E624AF7AD7}"/>
          </ac:picMkLst>
        </pc:picChg>
        <pc:picChg chg="add del mod">
          <ac:chgData name="li bo" userId="86e360d6c7446f46" providerId="LiveId" clId="{D0D0993A-130F-423C-9CF3-B1C2F3DF5AC7}" dt="2022-10-06T07:05:02.408" v="16097" actId="478"/>
          <ac:picMkLst>
            <pc:docMk/>
            <pc:sldMk cId="115382756" sldId="270"/>
            <ac:picMk id="6" creationId="{53572F1F-B8C7-4E0B-BD46-DD3C0DB2186F}"/>
          </ac:picMkLst>
        </pc:picChg>
        <pc:picChg chg="del mod ord">
          <ac:chgData name="li bo" userId="86e360d6c7446f46" providerId="LiveId" clId="{D0D0993A-130F-423C-9CF3-B1C2F3DF5AC7}" dt="2022-10-06T07:09:05.602" v="16121" actId="478"/>
          <ac:picMkLst>
            <pc:docMk/>
            <pc:sldMk cId="115382756" sldId="270"/>
            <ac:picMk id="8" creationId="{A000A7BB-55CA-4038-8FA5-4F0A788720BC}"/>
          </ac:picMkLst>
        </pc:picChg>
        <pc:picChg chg="del mod ord">
          <ac:chgData name="li bo" userId="86e360d6c7446f46" providerId="LiveId" clId="{D0D0993A-130F-423C-9CF3-B1C2F3DF5AC7}" dt="2022-10-06T07:10:07.294" v="16150" actId="478"/>
          <ac:picMkLst>
            <pc:docMk/>
            <pc:sldMk cId="115382756" sldId="270"/>
            <ac:picMk id="10" creationId="{AEDD5D54-9789-4682-ABAF-2CE1477D2283}"/>
          </ac:picMkLst>
        </pc:picChg>
        <pc:picChg chg="del mod ord">
          <ac:chgData name="li bo" userId="86e360d6c7446f46" providerId="LiveId" clId="{D0D0993A-130F-423C-9CF3-B1C2F3DF5AC7}" dt="2022-10-06T07:10:33.459" v="16164" actId="478"/>
          <ac:picMkLst>
            <pc:docMk/>
            <pc:sldMk cId="115382756" sldId="270"/>
            <ac:picMk id="12" creationId="{55165F89-A1FF-4832-BF92-837B105F5DE5}"/>
          </ac:picMkLst>
        </pc:picChg>
        <pc:picChg chg="del mod ord">
          <ac:chgData name="li bo" userId="86e360d6c7446f46" providerId="LiveId" clId="{D0D0993A-130F-423C-9CF3-B1C2F3DF5AC7}" dt="2022-10-06T07:11:15.381" v="16178" actId="478"/>
          <ac:picMkLst>
            <pc:docMk/>
            <pc:sldMk cId="115382756" sldId="270"/>
            <ac:picMk id="14" creationId="{B27F6243-7630-486E-B2F0-A6DF9B249B0B}"/>
          </ac:picMkLst>
        </pc:picChg>
        <pc:picChg chg="del mod ord">
          <ac:chgData name="li bo" userId="86e360d6c7446f46" providerId="LiveId" clId="{D0D0993A-130F-423C-9CF3-B1C2F3DF5AC7}" dt="2022-10-06T07:14:23.415" v="16253" actId="478"/>
          <ac:picMkLst>
            <pc:docMk/>
            <pc:sldMk cId="115382756" sldId="270"/>
            <ac:picMk id="16" creationId="{7604DB78-A6A9-42F7-88C0-C06D1EC37169}"/>
          </ac:picMkLst>
        </pc:picChg>
        <pc:picChg chg="mod">
          <ac:chgData name="li bo" userId="86e360d6c7446f46" providerId="LiveId" clId="{D0D0993A-130F-423C-9CF3-B1C2F3DF5AC7}" dt="2022-10-06T07:16:13.840" v="16318" actId="1076"/>
          <ac:picMkLst>
            <pc:docMk/>
            <pc:sldMk cId="115382756" sldId="270"/>
            <ac:picMk id="18" creationId="{2268BB52-E1F3-42FE-B82C-C51DCE5033CA}"/>
          </ac:picMkLst>
        </pc:picChg>
        <pc:picChg chg="mod ord">
          <ac:chgData name="li bo" userId="86e360d6c7446f46" providerId="LiveId" clId="{D0D0993A-130F-423C-9CF3-B1C2F3DF5AC7}" dt="2022-10-06T07:14:23.415" v="16255" actId="962"/>
          <ac:picMkLst>
            <pc:docMk/>
            <pc:sldMk cId="115382756" sldId="270"/>
            <ac:picMk id="20" creationId="{329CE686-A2AA-46F8-B69F-D063E5247D71}"/>
          </ac:picMkLst>
        </pc:picChg>
        <pc:picChg chg="mod">
          <ac:chgData name="li bo" userId="86e360d6c7446f46" providerId="LiveId" clId="{D0D0993A-130F-423C-9CF3-B1C2F3DF5AC7}" dt="2022-10-06T07:16:59.312" v="16328" actId="1076"/>
          <ac:picMkLst>
            <pc:docMk/>
            <pc:sldMk cId="115382756" sldId="270"/>
            <ac:picMk id="22" creationId="{65925C58-638D-4F48-B2FF-9DF9824D7434}"/>
          </ac:picMkLst>
        </pc:picChg>
        <pc:picChg chg="del mod">
          <ac:chgData name="li bo" userId="86e360d6c7446f46" providerId="LiveId" clId="{D0D0993A-130F-423C-9CF3-B1C2F3DF5AC7}" dt="2022-10-06T07:20:56.097" v="16353" actId="478"/>
          <ac:picMkLst>
            <pc:docMk/>
            <pc:sldMk cId="115382756" sldId="270"/>
            <ac:picMk id="24" creationId="{3CA2A478-567C-496C-AFE9-5C46E1CE676D}"/>
          </ac:picMkLst>
        </pc:picChg>
        <pc:picChg chg="mod ord">
          <ac:chgData name="li bo" userId="86e360d6c7446f46" providerId="LiveId" clId="{D0D0993A-130F-423C-9CF3-B1C2F3DF5AC7}" dt="2022-10-06T07:22:38.446" v="16439" actId="1076"/>
          <ac:picMkLst>
            <pc:docMk/>
            <pc:sldMk cId="115382756" sldId="270"/>
            <ac:picMk id="26" creationId="{4BE7EF9A-B515-4004-A998-494A318D3E37}"/>
          </ac:picMkLst>
        </pc:picChg>
        <pc:picChg chg="del mod">
          <ac:chgData name="li bo" userId="86e360d6c7446f46" providerId="LiveId" clId="{D0D0993A-130F-423C-9CF3-B1C2F3DF5AC7}" dt="2022-10-06T07:26:11.514" v="16484" actId="478"/>
          <ac:picMkLst>
            <pc:docMk/>
            <pc:sldMk cId="115382756" sldId="270"/>
            <ac:picMk id="28" creationId="{56419BF6-701D-4DC8-B31D-0351A39CC067}"/>
          </ac:picMkLst>
        </pc:picChg>
        <pc:picChg chg="add del mod">
          <ac:chgData name="li bo" userId="86e360d6c7446f46" providerId="LiveId" clId="{D0D0993A-130F-423C-9CF3-B1C2F3DF5AC7}" dt="2022-10-06T07:26:34.474" v="16487" actId="478"/>
          <ac:picMkLst>
            <pc:docMk/>
            <pc:sldMk cId="115382756" sldId="270"/>
            <ac:picMk id="29" creationId="{FF8C6538-28B1-4CE8-9E2F-FA4CD3772BD3}"/>
          </ac:picMkLst>
        </pc:picChg>
        <pc:picChg chg="mod ord">
          <ac:chgData name="li bo" userId="86e360d6c7446f46" providerId="LiveId" clId="{D0D0993A-130F-423C-9CF3-B1C2F3DF5AC7}" dt="2022-10-06T07:28:40.327" v="16575" actId="1076"/>
          <ac:picMkLst>
            <pc:docMk/>
            <pc:sldMk cId="115382756" sldId="270"/>
            <ac:picMk id="31" creationId="{ECCD3326-DA0A-42F4-A22E-26FA736989BD}"/>
          </ac:picMkLst>
        </pc:picChg>
      </pc:sldChg>
      <pc:sldChg chg="modSp add del mod">
        <pc:chgData name="li bo" userId="86e360d6c7446f46" providerId="LiveId" clId="{D0D0993A-130F-423C-9CF3-B1C2F3DF5AC7}" dt="2022-10-07T14:46:31.358" v="24076" actId="2696"/>
        <pc:sldMkLst>
          <pc:docMk/>
          <pc:sldMk cId="1570963770" sldId="271"/>
        </pc:sldMkLst>
        <pc:spChg chg="mod">
          <ac:chgData name="li bo" userId="86e360d6c7446f46" providerId="LiveId" clId="{D0D0993A-130F-423C-9CF3-B1C2F3DF5AC7}" dt="2022-10-04T09:22:54.994" v="5508" actId="20577"/>
          <ac:spMkLst>
            <pc:docMk/>
            <pc:sldMk cId="1570963770" sldId="271"/>
            <ac:spMk id="2" creationId="{0C75C674-70A3-4942-B8AC-01028A4EC8A8}"/>
          </ac:spMkLst>
        </pc:spChg>
      </pc:sldChg>
      <pc:sldChg chg="addSp delSp modSp add mod ord">
        <pc:chgData name="li bo" userId="86e360d6c7446f46" providerId="LiveId" clId="{D0D0993A-130F-423C-9CF3-B1C2F3DF5AC7}" dt="2022-10-12T08:09:38.167" v="29486" actId="20577"/>
        <pc:sldMkLst>
          <pc:docMk/>
          <pc:sldMk cId="1789699610" sldId="272"/>
        </pc:sldMkLst>
        <pc:spChg chg="mod">
          <ac:chgData name="li bo" userId="86e360d6c7446f46" providerId="LiveId" clId="{D0D0993A-130F-423C-9CF3-B1C2F3DF5AC7}" dt="2022-10-12T08:09:38.167" v="29486" actId="20577"/>
          <ac:spMkLst>
            <pc:docMk/>
            <pc:sldMk cId="1789699610" sldId="272"/>
            <ac:spMk id="2" creationId="{B20157B0-A951-4569-8AD2-404C79352611}"/>
          </ac:spMkLst>
        </pc:spChg>
        <pc:spChg chg="del">
          <ac:chgData name="li bo" userId="86e360d6c7446f46" providerId="LiveId" clId="{D0D0993A-130F-423C-9CF3-B1C2F3DF5AC7}" dt="2022-10-04T12:59:51.535" v="6714" actId="478"/>
          <ac:spMkLst>
            <pc:docMk/>
            <pc:sldMk cId="1789699610" sldId="272"/>
            <ac:spMk id="3" creationId="{8A4B3940-8CE4-4EA1-B105-625911D131CB}"/>
          </ac:spMkLst>
        </pc:spChg>
        <pc:spChg chg="add del mod">
          <ac:chgData name="li bo" userId="86e360d6c7446f46" providerId="LiveId" clId="{D0D0993A-130F-423C-9CF3-B1C2F3DF5AC7}" dt="2022-10-04T12:59:53.726" v="6715" actId="478"/>
          <ac:spMkLst>
            <pc:docMk/>
            <pc:sldMk cId="1789699610" sldId="272"/>
            <ac:spMk id="6" creationId="{2E2EFD3B-3B79-464F-88F9-C7F260A90E47}"/>
          </ac:spMkLst>
        </pc:spChg>
      </pc:sldChg>
      <pc:sldChg chg="addSp delSp modSp add mod modNotesTx">
        <pc:chgData name="li bo" userId="86e360d6c7446f46" providerId="LiveId" clId="{D0D0993A-130F-423C-9CF3-B1C2F3DF5AC7}" dt="2022-10-07T07:27:58.117" v="21941" actId="2085"/>
        <pc:sldMkLst>
          <pc:docMk/>
          <pc:sldMk cId="599457340" sldId="273"/>
        </pc:sldMkLst>
        <pc:spChg chg="mod">
          <ac:chgData name="li bo" userId="86e360d6c7446f46" providerId="LiveId" clId="{D0D0993A-130F-423C-9CF3-B1C2F3DF5AC7}" dt="2022-10-04T13:06:07.014" v="6727" actId="20577"/>
          <ac:spMkLst>
            <pc:docMk/>
            <pc:sldMk cId="599457340" sldId="273"/>
            <ac:spMk id="2" creationId="{0C75C674-70A3-4942-B8AC-01028A4EC8A8}"/>
          </ac:spMkLst>
        </pc:spChg>
        <pc:spChg chg="del mod">
          <ac:chgData name="li bo" userId="86e360d6c7446f46" providerId="LiveId" clId="{D0D0993A-130F-423C-9CF3-B1C2F3DF5AC7}" dt="2022-10-04T13:06:24.526" v="6731" actId="22"/>
          <ac:spMkLst>
            <pc:docMk/>
            <pc:sldMk cId="599457340" sldId="273"/>
            <ac:spMk id="3" creationId="{400792E5-9ED7-46C4-9C77-27C8DA7ECC9A}"/>
          </ac:spMkLst>
        </pc:spChg>
        <pc:spChg chg="add del mod">
          <ac:chgData name="li bo" userId="86e360d6c7446f46" providerId="LiveId" clId="{D0D0993A-130F-423C-9CF3-B1C2F3DF5AC7}" dt="2022-10-04T15:18:42.536" v="7484"/>
          <ac:spMkLst>
            <pc:docMk/>
            <pc:sldMk cId="599457340" sldId="273"/>
            <ac:spMk id="9" creationId="{AC92214E-2849-4E8B-BAF3-E22E7E84AF48}"/>
          </ac:spMkLst>
        </pc:spChg>
        <pc:spChg chg="add del mod">
          <ac:chgData name="li bo" userId="86e360d6c7446f46" providerId="LiveId" clId="{D0D0993A-130F-423C-9CF3-B1C2F3DF5AC7}" dt="2022-10-04T15:21:20.386" v="7599" actId="478"/>
          <ac:spMkLst>
            <pc:docMk/>
            <pc:sldMk cId="599457340" sldId="273"/>
            <ac:spMk id="10" creationId="{6557B244-0EB0-47F2-B6CA-34CB05F30CFA}"/>
          </ac:spMkLst>
        </pc:spChg>
        <pc:spChg chg="add mod">
          <ac:chgData name="li bo" userId="86e360d6c7446f46" providerId="LiveId" clId="{D0D0993A-130F-423C-9CF3-B1C2F3DF5AC7}" dt="2022-10-05T14:38:54.495" v="13225" actId="1076"/>
          <ac:spMkLst>
            <pc:docMk/>
            <pc:sldMk cId="599457340" sldId="273"/>
            <ac:spMk id="13" creationId="{6DB15922-B278-4527-852B-10AA6A6020EB}"/>
          </ac:spMkLst>
        </pc:spChg>
        <pc:picChg chg="add del">
          <ac:chgData name="li bo" userId="86e360d6c7446f46" providerId="LiveId" clId="{D0D0993A-130F-423C-9CF3-B1C2F3DF5AC7}" dt="2022-10-04T13:06:20.860" v="6729" actId="22"/>
          <ac:picMkLst>
            <pc:docMk/>
            <pc:sldMk cId="599457340" sldId="273"/>
            <ac:picMk id="6" creationId="{5E44D21F-0430-4DF4-A2A4-23526DC6CD64}"/>
          </ac:picMkLst>
        </pc:picChg>
        <pc:picChg chg="add mod ord">
          <ac:chgData name="li bo" userId="86e360d6c7446f46" providerId="LiveId" clId="{D0D0993A-130F-423C-9CF3-B1C2F3DF5AC7}" dt="2022-10-05T14:38:39.614" v="13222" actId="14100"/>
          <ac:picMkLst>
            <pc:docMk/>
            <pc:sldMk cId="599457340" sldId="273"/>
            <ac:picMk id="8" creationId="{AD92EBB1-C57E-451F-B535-F4A5E19C512B}"/>
          </ac:picMkLst>
        </pc:picChg>
        <pc:picChg chg="add mod">
          <ac:chgData name="li bo" userId="86e360d6c7446f46" providerId="LiveId" clId="{D0D0993A-130F-423C-9CF3-B1C2F3DF5AC7}" dt="2022-10-07T07:27:58.117" v="21941" actId="2085"/>
          <ac:picMkLst>
            <pc:docMk/>
            <pc:sldMk cId="599457340" sldId="273"/>
            <ac:picMk id="12" creationId="{1FB7FF09-D73B-4663-ADEC-CC3753BB1387}"/>
          </ac:picMkLst>
        </pc:picChg>
      </pc:sldChg>
      <pc:sldChg chg="addSp delSp modSp add mod addCm delCm">
        <pc:chgData name="li bo" userId="86e360d6c7446f46" providerId="LiveId" clId="{D0D0993A-130F-423C-9CF3-B1C2F3DF5AC7}" dt="2022-10-05T09:57:59.552" v="10982" actId="20577"/>
        <pc:sldMkLst>
          <pc:docMk/>
          <pc:sldMk cId="3777460076" sldId="274"/>
        </pc:sldMkLst>
        <pc:spChg chg="mod">
          <ac:chgData name="li bo" userId="86e360d6c7446f46" providerId="LiveId" clId="{D0D0993A-130F-423C-9CF3-B1C2F3DF5AC7}" dt="2022-10-05T07:58:33.878" v="10490" actId="20577"/>
          <ac:spMkLst>
            <pc:docMk/>
            <pc:sldMk cId="3777460076" sldId="274"/>
            <ac:spMk id="2" creationId="{0C75C674-70A3-4942-B8AC-01028A4EC8A8}"/>
          </ac:spMkLst>
        </pc:spChg>
        <pc:spChg chg="mod">
          <ac:chgData name="li bo" userId="86e360d6c7446f46" providerId="LiveId" clId="{D0D0993A-130F-423C-9CF3-B1C2F3DF5AC7}" dt="2022-10-05T09:57:59.552" v="10982" actId="20577"/>
          <ac:spMkLst>
            <pc:docMk/>
            <pc:sldMk cId="3777460076" sldId="274"/>
            <ac:spMk id="3" creationId="{400792E5-9ED7-46C4-9C77-27C8DA7ECC9A}"/>
          </ac:spMkLst>
        </pc:spChg>
        <pc:picChg chg="add del mod">
          <ac:chgData name="li bo" userId="86e360d6c7446f46" providerId="LiveId" clId="{D0D0993A-130F-423C-9CF3-B1C2F3DF5AC7}" dt="2022-10-05T03:03:54.673" v="8014" actId="478"/>
          <ac:picMkLst>
            <pc:docMk/>
            <pc:sldMk cId="3777460076" sldId="274"/>
            <ac:picMk id="6" creationId="{EA1C8F16-57BA-42AD-8ED2-834F9947421B}"/>
          </ac:picMkLst>
        </pc:picChg>
        <pc:picChg chg="add del">
          <ac:chgData name="li bo" userId="86e360d6c7446f46" providerId="LiveId" clId="{D0D0993A-130F-423C-9CF3-B1C2F3DF5AC7}" dt="2022-10-05T03:04:16.209" v="8016" actId="478"/>
          <ac:picMkLst>
            <pc:docMk/>
            <pc:sldMk cId="3777460076" sldId="274"/>
            <ac:picMk id="8" creationId="{C82DBC8B-4D3F-4AED-9E80-B7A2D722FA69}"/>
          </ac:picMkLst>
        </pc:picChg>
        <pc:picChg chg="add mod">
          <ac:chgData name="li bo" userId="86e360d6c7446f46" providerId="LiveId" clId="{D0D0993A-130F-423C-9CF3-B1C2F3DF5AC7}" dt="2022-10-05T04:46:42.487" v="9145" actId="1076"/>
          <ac:picMkLst>
            <pc:docMk/>
            <pc:sldMk cId="3777460076" sldId="274"/>
            <ac:picMk id="10" creationId="{AE38DE7E-5979-4F21-AA6F-1D4207810B3C}"/>
          </ac:picMkLst>
        </pc:picChg>
        <pc:picChg chg="add mod">
          <ac:chgData name="li bo" userId="86e360d6c7446f46" providerId="LiveId" clId="{D0D0993A-130F-423C-9CF3-B1C2F3DF5AC7}" dt="2022-10-05T04:46:45.997" v="9146" actId="1076"/>
          <ac:picMkLst>
            <pc:docMk/>
            <pc:sldMk cId="3777460076" sldId="274"/>
            <ac:picMk id="12" creationId="{899D491B-1C29-4917-B674-1BE946EE5EB6}"/>
          </ac:picMkLst>
        </pc:picChg>
      </pc:sldChg>
      <pc:sldChg chg="addSp delSp modSp add mod ord">
        <pc:chgData name="li bo" userId="86e360d6c7446f46" providerId="LiveId" clId="{D0D0993A-130F-423C-9CF3-B1C2F3DF5AC7}" dt="2022-10-05T10:04:47.811" v="11028" actId="962"/>
        <pc:sldMkLst>
          <pc:docMk/>
          <pc:sldMk cId="3376527991" sldId="275"/>
        </pc:sldMkLst>
        <pc:spChg chg="mod">
          <ac:chgData name="li bo" userId="86e360d6c7446f46" providerId="LiveId" clId="{D0D0993A-130F-423C-9CF3-B1C2F3DF5AC7}" dt="2022-10-05T07:55:37.559" v="10445" actId="20577"/>
          <ac:spMkLst>
            <pc:docMk/>
            <pc:sldMk cId="3376527991" sldId="275"/>
            <ac:spMk id="2" creationId="{0C75C674-70A3-4942-B8AC-01028A4EC8A8}"/>
          </ac:spMkLst>
        </pc:spChg>
        <pc:spChg chg="add del mod">
          <ac:chgData name="li bo" userId="86e360d6c7446f46" providerId="LiveId" clId="{D0D0993A-130F-423C-9CF3-B1C2F3DF5AC7}" dt="2022-10-05T09:28:12.286" v="10528" actId="14100"/>
          <ac:spMkLst>
            <pc:docMk/>
            <pc:sldMk cId="3376527991" sldId="275"/>
            <ac:spMk id="3" creationId="{400792E5-9ED7-46C4-9C77-27C8DA7ECC9A}"/>
          </ac:spMkLst>
        </pc:spChg>
        <pc:spChg chg="add del mod">
          <ac:chgData name="li bo" userId="86e360d6c7446f46" providerId="LiveId" clId="{D0D0993A-130F-423C-9CF3-B1C2F3DF5AC7}" dt="2022-10-05T07:57:08.877" v="10479" actId="478"/>
          <ac:spMkLst>
            <pc:docMk/>
            <pc:sldMk cId="3376527991" sldId="275"/>
            <ac:spMk id="12" creationId="{E87BD978-DB83-4D8E-A5D7-3354B589B5AA}"/>
          </ac:spMkLst>
        </pc:spChg>
        <pc:picChg chg="add del mod">
          <ac:chgData name="li bo" userId="86e360d6c7446f46" providerId="LiveId" clId="{D0D0993A-130F-423C-9CF3-B1C2F3DF5AC7}" dt="2022-10-05T07:55:42.397" v="10446" actId="478"/>
          <ac:picMkLst>
            <pc:docMk/>
            <pc:sldMk cId="3376527991" sldId="275"/>
            <ac:picMk id="5" creationId="{FD783595-0728-488D-A7FB-4CBB55348C23}"/>
          </ac:picMkLst>
        </pc:picChg>
        <pc:picChg chg="add del mod">
          <ac:chgData name="li bo" userId="86e360d6c7446f46" providerId="LiveId" clId="{D0D0993A-130F-423C-9CF3-B1C2F3DF5AC7}" dt="2022-10-05T04:17:29.288" v="8738" actId="478"/>
          <ac:picMkLst>
            <pc:docMk/>
            <pc:sldMk cId="3376527991" sldId="275"/>
            <ac:picMk id="6" creationId="{9F2FCED3-59D2-4BD2-864A-3F9AC2DF8BAE}"/>
          </ac:picMkLst>
        </pc:picChg>
        <pc:picChg chg="add del mod">
          <ac:chgData name="li bo" userId="86e360d6c7446f46" providerId="LiveId" clId="{D0D0993A-130F-423C-9CF3-B1C2F3DF5AC7}" dt="2022-10-05T10:04:47.811" v="11026" actId="478"/>
          <ac:picMkLst>
            <pc:docMk/>
            <pc:sldMk cId="3376527991" sldId="275"/>
            <ac:picMk id="8" creationId="{83221B62-38C9-486B-B73E-CD75EF807B8E}"/>
          </ac:picMkLst>
        </pc:picChg>
        <pc:picChg chg="add del mod ord">
          <ac:chgData name="li bo" userId="86e360d6c7446f46" providerId="LiveId" clId="{D0D0993A-130F-423C-9CF3-B1C2F3DF5AC7}" dt="2022-10-05T07:57:09.761" v="10481" actId="478"/>
          <ac:picMkLst>
            <pc:docMk/>
            <pc:sldMk cId="3376527991" sldId="275"/>
            <ac:picMk id="10" creationId="{F10CE6A2-C933-4781-9022-D23B36918523}"/>
          </ac:picMkLst>
        </pc:picChg>
        <pc:picChg chg="add del mod">
          <ac:chgData name="li bo" userId="86e360d6c7446f46" providerId="LiveId" clId="{D0D0993A-130F-423C-9CF3-B1C2F3DF5AC7}" dt="2022-10-05T07:57:07.997" v="10477" actId="22"/>
          <ac:picMkLst>
            <pc:docMk/>
            <pc:sldMk cId="3376527991" sldId="275"/>
            <ac:picMk id="14" creationId="{ED90F2FB-59DF-481B-8A6A-D4F7B5A1E456}"/>
          </ac:picMkLst>
        </pc:picChg>
        <pc:picChg chg="add del mod">
          <ac:chgData name="li bo" userId="86e360d6c7446f46" providerId="LiveId" clId="{D0D0993A-130F-423C-9CF3-B1C2F3DF5AC7}" dt="2022-10-05T07:57:07.758" v="10476" actId="22"/>
          <ac:picMkLst>
            <pc:docMk/>
            <pc:sldMk cId="3376527991" sldId="275"/>
            <ac:picMk id="16" creationId="{579B000E-B251-47D9-93C6-FD1340EB47A9}"/>
          </ac:picMkLst>
        </pc:picChg>
        <pc:picChg chg="mod ord">
          <ac:chgData name="li bo" userId="86e360d6c7446f46" providerId="LiveId" clId="{D0D0993A-130F-423C-9CF3-B1C2F3DF5AC7}" dt="2022-10-05T10:04:47.811" v="11028" actId="962"/>
          <ac:picMkLst>
            <pc:docMk/>
            <pc:sldMk cId="3376527991" sldId="275"/>
            <ac:picMk id="18" creationId="{7DC3C791-415E-4560-8080-DCACA4A49980}"/>
          </ac:picMkLst>
        </pc:picChg>
      </pc:sldChg>
      <pc:sldChg chg="addSp delSp modSp add mod">
        <pc:chgData name="li bo" userId="86e360d6c7446f46" providerId="LiveId" clId="{D0D0993A-130F-423C-9CF3-B1C2F3DF5AC7}" dt="2022-10-05T10:04:34.676" v="11014" actId="962"/>
        <pc:sldMkLst>
          <pc:docMk/>
          <pc:sldMk cId="2903706920" sldId="276"/>
        </pc:sldMkLst>
        <pc:spChg chg="mod">
          <ac:chgData name="li bo" userId="86e360d6c7446f46" providerId="LiveId" clId="{D0D0993A-130F-423C-9CF3-B1C2F3DF5AC7}" dt="2022-10-05T06:17:44.729" v="9342" actId="21"/>
          <ac:spMkLst>
            <pc:docMk/>
            <pc:sldMk cId="2903706920" sldId="276"/>
            <ac:spMk id="2" creationId="{0C75C674-70A3-4942-B8AC-01028A4EC8A8}"/>
          </ac:spMkLst>
        </pc:spChg>
        <pc:spChg chg="mod">
          <ac:chgData name="li bo" userId="86e360d6c7446f46" providerId="LiveId" clId="{D0D0993A-130F-423C-9CF3-B1C2F3DF5AC7}" dt="2022-10-05T07:32:26.005" v="10281" actId="20577"/>
          <ac:spMkLst>
            <pc:docMk/>
            <pc:sldMk cId="2903706920" sldId="276"/>
            <ac:spMk id="3" creationId="{400792E5-9ED7-46C4-9C77-27C8DA7ECC9A}"/>
          </ac:spMkLst>
        </pc:spChg>
        <pc:spChg chg="add mod">
          <ac:chgData name="li bo" userId="86e360d6c7446f46" providerId="LiveId" clId="{D0D0993A-130F-423C-9CF3-B1C2F3DF5AC7}" dt="2022-10-05T09:52:52.652" v="10965" actId="1076"/>
          <ac:spMkLst>
            <pc:docMk/>
            <pc:sldMk cId="2903706920" sldId="276"/>
            <ac:spMk id="16" creationId="{049290F1-458F-4A53-8F97-6F02D7151785}"/>
          </ac:spMkLst>
        </pc:spChg>
        <pc:picChg chg="add del mod">
          <ac:chgData name="li bo" userId="86e360d6c7446f46" providerId="LiveId" clId="{D0D0993A-130F-423C-9CF3-B1C2F3DF5AC7}" dt="2022-10-05T06:19:43.765" v="9415"/>
          <ac:picMkLst>
            <pc:docMk/>
            <pc:sldMk cId="2903706920" sldId="276"/>
            <ac:picMk id="5" creationId="{A6AB2942-E35B-45EE-B4C6-B130FE7B9EBD}"/>
          </ac:picMkLst>
        </pc:picChg>
        <pc:picChg chg="add mod">
          <ac:chgData name="li bo" userId="86e360d6c7446f46" providerId="LiveId" clId="{D0D0993A-130F-423C-9CF3-B1C2F3DF5AC7}" dt="2022-10-05T06:46:19.793" v="9710" actId="1076"/>
          <ac:picMkLst>
            <pc:docMk/>
            <pc:sldMk cId="2903706920" sldId="276"/>
            <ac:picMk id="6" creationId="{45D41F70-01EB-42A4-8A18-42AE87A72BA4}"/>
          </ac:picMkLst>
        </pc:picChg>
        <pc:picChg chg="add del mod">
          <ac:chgData name="li bo" userId="86e360d6c7446f46" providerId="LiveId" clId="{D0D0993A-130F-423C-9CF3-B1C2F3DF5AC7}" dt="2022-10-05T06:48:47.970" v="9739" actId="478"/>
          <ac:picMkLst>
            <pc:docMk/>
            <pc:sldMk cId="2903706920" sldId="276"/>
            <ac:picMk id="7" creationId="{16EB20A0-22B6-4D54-B6A4-D17750268041}"/>
          </ac:picMkLst>
        </pc:picChg>
        <pc:picChg chg="mod ord">
          <ac:chgData name="li bo" userId="86e360d6c7446f46" providerId="LiveId" clId="{D0D0993A-130F-423C-9CF3-B1C2F3DF5AC7}" dt="2022-10-05T09:52:45.707" v="10964" actId="1076"/>
          <ac:picMkLst>
            <pc:docMk/>
            <pc:sldMk cId="2903706920" sldId="276"/>
            <ac:picMk id="9" creationId="{08F25FD9-8200-4D8A-9A98-1293F50114E2}"/>
          </ac:picMkLst>
        </pc:picChg>
        <pc:picChg chg="add del mod">
          <ac:chgData name="li bo" userId="86e360d6c7446f46" providerId="LiveId" clId="{D0D0993A-130F-423C-9CF3-B1C2F3DF5AC7}" dt="2022-10-05T06:51:31.434" v="9820" actId="478"/>
          <ac:picMkLst>
            <pc:docMk/>
            <pc:sldMk cId="2903706920" sldId="276"/>
            <ac:picMk id="10" creationId="{8A9D3417-38CD-4823-AAC9-819BAA045D6C}"/>
          </ac:picMkLst>
        </pc:picChg>
        <pc:picChg chg="del mod ord">
          <ac:chgData name="li bo" userId="86e360d6c7446f46" providerId="LiveId" clId="{D0D0993A-130F-423C-9CF3-B1C2F3DF5AC7}" dt="2022-10-05T06:53:26.771" v="9866" actId="478"/>
          <ac:picMkLst>
            <pc:docMk/>
            <pc:sldMk cId="2903706920" sldId="276"/>
            <ac:picMk id="12" creationId="{8285B6C2-B884-4B47-8F37-D04217E9B4AE}"/>
          </ac:picMkLst>
        </pc:picChg>
        <pc:picChg chg="del mod ord">
          <ac:chgData name="li bo" userId="86e360d6c7446f46" providerId="LiveId" clId="{D0D0993A-130F-423C-9CF3-B1C2F3DF5AC7}" dt="2022-10-05T07:02:23.163" v="10076" actId="478"/>
          <ac:picMkLst>
            <pc:docMk/>
            <pc:sldMk cId="2903706920" sldId="276"/>
            <ac:picMk id="14" creationId="{2926151C-FEF0-4082-A325-C9948AAF1DF5}"/>
          </ac:picMkLst>
        </pc:picChg>
        <pc:picChg chg="add del mod">
          <ac:chgData name="li bo" userId="86e360d6c7446f46" providerId="LiveId" clId="{D0D0993A-130F-423C-9CF3-B1C2F3DF5AC7}" dt="2022-10-05T06:58:42.410" v="10048" actId="478"/>
          <ac:picMkLst>
            <pc:docMk/>
            <pc:sldMk cId="2903706920" sldId="276"/>
            <ac:picMk id="17" creationId="{57A71C7B-14A9-48DF-80F4-F55910399472}"/>
          </ac:picMkLst>
        </pc:picChg>
        <pc:picChg chg="mod ord">
          <ac:chgData name="li bo" userId="86e360d6c7446f46" providerId="LiveId" clId="{D0D0993A-130F-423C-9CF3-B1C2F3DF5AC7}" dt="2022-10-05T07:13:34.267" v="10108" actId="1076"/>
          <ac:picMkLst>
            <pc:docMk/>
            <pc:sldMk cId="2903706920" sldId="276"/>
            <ac:picMk id="19" creationId="{C718A756-A5B7-409D-96C8-70CC1B7DD2B5}"/>
          </ac:picMkLst>
        </pc:picChg>
        <pc:picChg chg="del mod ord">
          <ac:chgData name="li bo" userId="86e360d6c7446f46" providerId="LiveId" clId="{D0D0993A-130F-423C-9CF3-B1C2F3DF5AC7}" dt="2022-10-05T10:04:34.676" v="11012" actId="478"/>
          <ac:picMkLst>
            <pc:docMk/>
            <pc:sldMk cId="2903706920" sldId="276"/>
            <ac:picMk id="21" creationId="{15C2D584-7531-497F-AAAA-8889E7FE3971}"/>
          </ac:picMkLst>
        </pc:picChg>
        <pc:picChg chg="del mod">
          <ac:chgData name="li bo" userId="86e360d6c7446f46" providerId="LiveId" clId="{D0D0993A-130F-423C-9CF3-B1C2F3DF5AC7}" dt="2022-10-05T07:20:38.680" v="10175" actId="478"/>
          <ac:picMkLst>
            <pc:docMk/>
            <pc:sldMk cId="2903706920" sldId="276"/>
            <ac:picMk id="23" creationId="{84398161-DFFB-4ECF-A343-6F777CFD0E1D}"/>
          </ac:picMkLst>
        </pc:picChg>
        <pc:picChg chg="del mod ord">
          <ac:chgData name="li bo" userId="86e360d6c7446f46" providerId="LiveId" clId="{D0D0993A-130F-423C-9CF3-B1C2F3DF5AC7}" dt="2022-10-05T07:21:04.467" v="10193" actId="478"/>
          <ac:picMkLst>
            <pc:docMk/>
            <pc:sldMk cId="2903706920" sldId="276"/>
            <ac:picMk id="25" creationId="{317A998D-F712-49AD-A530-8E159E16110F}"/>
          </ac:picMkLst>
        </pc:picChg>
        <pc:picChg chg="del mod ord">
          <ac:chgData name="li bo" userId="86e360d6c7446f46" providerId="LiveId" clId="{D0D0993A-130F-423C-9CF3-B1C2F3DF5AC7}" dt="2022-10-05T09:52:05.765" v="10944" actId="478"/>
          <ac:picMkLst>
            <pc:docMk/>
            <pc:sldMk cId="2903706920" sldId="276"/>
            <ac:picMk id="27" creationId="{0E444B54-56CA-4C33-9103-53ACABAF0AA6}"/>
          </ac:picMkLst>
        </pc:picChg>
        <pc:picChg chg="del mod">
          <ac:chgData name="li bo" userId="86e360d6c7446f46" providerId="LiveId" clId="{D0D0993A-130F-423C-9CF3-B1C2F3DF5AC7}" dt="2022-10-05T07:23:49.030" v="10234" actId="478"/>
          <ac:picMkLst>
            <pc:docMk/>
            <pc:sldMk cId="2903706920" sldId="276"/>
            <ac:picMk id="29" creationId="{C754943B-49AD-480E-AE36-6243C76B1EB6}"/>
          </ac:picMkLst>
        </pc:picChg>
        <pc:picChg chg="del mod ord">
          <ac:chgData name="li bo" userId="86e360d6c7446f46" providerId="LiveId" clId="{D0D0993A-130F-423C-9CF3-B1C2F3DF5AC7}" dt="2022-10-05T07:23:58.101" v="10248" actId="478"/>
          <ac:picMkLst>
            <pc:docMk/>
            <pc:sldMk cId="2903706920" sldId="276"/>
            <ac:picMk id="31" creationId="{A9E5FD45-FD2B-4F49-8193-38DF98691DBC}"/>
          </ac:picMkLst>
        </pc:picChg>
        <pc:picChg chg="mod ord">
          <ac:chgData name="li bo" userId="86e360d6c7446f46" providerId="LiveId" clId="{D0D0993A-130F-423C-9CF3-B1C2F3DF5AC7}" dt="2022-10-05T07:23:58.101" v="10250" actId="962"/>
          <ac:picMkLst>
            <pc:docMk/>
            <pc:sldMk cId="2903706920" sldId="276"/>
            <ac:picMk id="33" creationId="{2E01F3BC-4769-44B4-92A1-54FD2952DD38}"/>
          </ac:picMkLst>
        </pc:picChg>
        <pc:picChg chg="del mod ord">
          <ac:chgData name="li bo" userId="86e360d6c7446f46" providerId="LiveId" clId="{D0D0993A-130F-423C-9CF3-B1C2F3DF5AC7}" dt="2022-10-05T09:52:27.454" v="10959" actId="478"/>
          <ac:picMkLst>
            <pc:docMk/>
            <pc:sldMk cId="2903706920" sldId="276"/>
            <ac:picMk id="35" creationId="{5201D7AC-DD3E-4304-B3F2-FF905459E574}"/>
          </ac:picMkLst>
        </pc:picChg>
        <pc:picChg chg="mod ord">
          <ac:chgData name="li bo" userId="86e360d6c7446f46" providerId="LiveId" clId="{D0D0993A-130F-423C-9CF3-B1C2F3DF5AC7}" dt="2022-10-05T09:52:37.303" v="10963" actId="1076"/>
          <ac:picMkLst>
            <pc:docMk/>
            <pc:sldMk cId="2903706920" sldId="276"/>
            <ac:picMk id="37" creationId="{35460300-0D58-4622-990A-8AF487CCBE5D}"/>
          </ac:picMkLst>
        </pc:picChg>
        <pc:picChg chg="mod ord">
          <ac:chgData name="li bo" userId="86e360d6c7446f46" providerId="LiveId" clId="{D0D0993A-130F-423C-9CF3-B1C2F3DF5AC7}" dt="2022-10-05T10:04:34.676" v="11014" actId="962"/>
          <ac:picMkLst>
            <pc:docMk/>
            <pc:sldMk cId="2903706920" sldId="276"/>
            <ac:picMk id="39" creationId="{7BEC09FD-00B7-4A68-BBBD-525F3995A955}"/>
          </ac:picMkLst>
        </pc:picChg>
      </pc:sldChg>
      <pc:sldChg chg="modSp add del mod">
        <pc:chgData name="li bo" userId="86e360d6c7446f46" providerId="LiveId" clId="{D0D0993A-130F-423C-9CF3-B1C2F3DF5AC7}" dt="2022-10-05T09:53:33.947" v="10966" actId="2696"/>
        <pc:sldMkLst>
          <pc:docMk/>
          <pc:sldMk cId="2842490943" sldId="277"/>
        </pc:sldMkLst>
        <pc:spChg chg="mod">
          <ac:chgData name="li bo" userId="86e360d6c7446f46" providerId="LiveId" clId="{D0D0993A-130F-423C-9CF3-B1C2F3DF5AC7}" dt="2022-10-05T07:25:30.090" v="10252"/>
          <ac:spMkLst>
            <pc:docMk/>
            <pc:sldMk cId="2842490943" sldId="277"/>
            <ac:spMk id="2" creationId="{0C75C674-70A3-4942-B8AC-01028A4EC8A8}"/>
          </ac:spMkLst>
        </pc:spChg>
        <pc:spChg chg="mod">
          <ac:chgData name="li bo" userId="86e360d6c7446f46" providerId="LiveId" clId="{D0D0993A-130F-423C-9CF3-B1C2F3DF5AC7}" dt="2022-10-05T07:50:03.844" v="10420" actId="20577"/>
          <ac:spMkLst>
            <pc:docMk/>
            <pc:sldMk cId="2842490943" sldId="277"/>
            <ac:spMk id="3" creationId="{400792E5-9ED7-46C4-9C77-27C8DA7ECC9A}"/>
          </ac:spMkLst>
        </pc:spChg>
      </pc:sldChg>
      <pc:sldChg chg="delSp modSp add mod modNotesTx">
        <pc:chgData name="li bo" userId="86e360d6c7446f46" providerId="LiveId" clId="{D0D0993A-130F-423C-9CF3-B1C2F3DF5AC7}" dt="2022-10-06T04:19:49.301" v="15242" actId="20577"/>
        <pc:sldMkLst>
          <pc:docMk/>
          <pc:sldMk cId="2919818583" sldId="277"/>
        </pc:sldMkLst>
        <pc:spChg chg="mod">
          <ac:chgData name="li bo" userId="86e360d6c7446f46" providerId="LiveId" clId="{D0D0993A-130F-423C-9CF3-B1C2F3DF5AC7}" dt="2022-10-05T09:53:59.100" v="10977"/>
          <ac:spMkLst>
            <pc:docMk/>
            <pc:sldMk cId="2919818583" sldId="277"/>
            <ac:spMk id="2" creationId="{0C75C674-70A3-4942-B8AC-01028A4EC8A8}"/>
          </ac:spMkLst>
        </pc:spChg>
        <pc:spChg chg="mod">
          <ac:chgData name="li bo" userId="86e360d6c7446f46" providerId="LiveId" clId="{D0D0993A-130F-423C-9CF3-B1C2F3DF5AC7}" dt="2022-10-06T04:18:30.807" v="15116" actId="20577"/>
          <ac:spMkLst>
            <pc:docMk/>
            <pc:sldMk cId="2919818583" sldId="277"/>
            <ac:spMk id="3" creationId="{400792E5-9ED7-46C4-9C77-27C8DA7ECC9A}"/>
          </ac:spMkLst>
        </pc:spChg>
        <pc:picChg chg="del mod">
          <ac:chgData name="li bo" userId="86e360d6c7446f46" providerId="LiveId" clId="{D0D0993A-130F-423C-9CF3-B1C2F3DF5AC7}" dt="2022-10-06T02:41:27.703" v="14251" actId="478"/>
          <ac:picMkLst>
            <pc:docMk/>
            <pc:sldMk cId="2919818583" sldId="277"/>
            <ac:picMk id="6" creationId="{38CF4D56-C543-4104-8922-842F1F6B3C64}"/>
          </ac:picMkLst>
        </pc:picChg>
        <pc:picChg chg="del mod ord">
          <ac:chgData name="li bo" userId="86e360d6c7446f46" providerId="LiveId" clId="{D0D0993A-130F-423C-9CF3-B1C2F3DF5AC7}" dt="2022-10-06T02:47:05.652" v="14380" actId="478"/>
          <ac:picMkLst>
            <pc:docMk/>
            <pc:sldMk cId="2919818583" sldId="277"/>
            <ac:picMk id="8" creationId="{A25E577D-4DFF-4C7E-B1ED-973C1CCB5D09}"/>
          </ac:picMkLst>
        </pc:picChg>
        <pc:picChg chg="del mod">
          <ac:chgData name="li bo" userId="86e360d6c7446f46" providerId="LiveId" clId="{D0D0993A-130F-423C-9CF3-B1C2F3DF5AC7}" dt="2022-10-06T02:47:37.498" v="14395" actId="478"/>
          <ac:picMkLst>
            <pc:docMk/>
            <pc:sldMk cId="2919818583" sldId="277"/>
            <ac:picMk id="10" creationId="{61DA1F45-396A-4EF2-8A6D-F4374882161D}"/>
          </ac:picMkLst>
        </pc:picChg>
        <pc:picChg chg="mod ord">
          <ac:chgData name="li bo" userId="86e360d6c7446f46" providerId="LiveId" clId="{D0D0993A-130F-423C-9CF3-B1C2F3DF5AC7}" dt="2022-10-06T02:48:43.327" v="14444" actId="1076"/>
          <ac:picMkLst>
            <pc:docMk/>
            <pc:sldMk cId="2919818583" sldId="277"/>
            <ac:picMk id="12" creationId="{DC41397B-CBE5-4775-9D87-5B276557CE1F}"/>
          </ac:picMkLst>
        </pc:picChg>
        <pc:picChg chg="del mod ord">
          <ac:chgData name="li bo" userId="86e360d6c7446f46" providerId="LiveId" clId="{D0D0993A-130F-423C-9CF3-B1C2F3DF5AC7}" dt="2022-10-06T02:50:30.183" v="14512" actId="478"/>
          <ac:picMkLst>
            <pc:docMk/>
            <pc:sldMk cId="2919818583" sldId="277"/>
            <ac:picMk id="14" creationId="{A27B5E99-912F-478D-900F-8BB6FA974E15}"/>
          </ac:picMkLst>
        </pc:picChg>
        <pc:picChg chg="mod ord">
          <ac:chgData name="li bo" userId="86e360d6c7446f46" providerId="LiveId" clId="{D0D0993A-130F-423C-9CF3-B1C2F3DF5AC7}" dt="2022-10-06T04:18:42.738" v="15117" actId="1076"/>
          <ac:picMkLst>
            <pc:docMk/>
            <pc:sldMk cId="2919818583" sldId="277"/>
            <ac:picMk id="16" creationId="{A64430B5-B77A-440C-93BA-F051C645650D}"/>
          </ac:picMkLst>
        </pc:picChg>
      </pc:sldChg>
      <pc:sldChg chg="addSp delSp modSp add mod modNotesTx">
        <pc:chgData name="li bo" userId="86e360d6c7446f46" providerId="LiveId" clId="{D0D0993A-130F-423C-9CF3-B1C2F3DF5AC7}" dt="2022-10-07T07:26:59.020" v="21939" actId="1076"/>
        <pc:sldMkLst>
          <pc:docMk/>
          <pc:sldMk cId="3159266481" sldId="278"/>
        </pc:sldMkLst>
        <pc:spChg chg="mod">
          <ac:chgData name="li bo" userId="86e360d6c7446f46" providerId="LiveId" clId="{D0D0993A-130F-423C-9CF3-B1C2F3DF5AC7}" dt="2022-10-05T07:55:36.018" v="10444" actId="20577"/>
          <ac:spMkLst>
            <pc:docMk/>
            <pc:sldMk cId="3159266481" sldId="278"/>
            <ac:spMk id="2" creationId="{0C75C674-70A3-4942-B8AC-01028A4EC8A8}"/>
          </ac:spMkLst>
        </pc:spChg>
        <pc:spChg chg="del">
          <ac:chgData name="li bo" userId="86e360d6c7446f46" providerId="LiveId" clId="{D0D0993A-130F-423C-9CF3-B1C2F3DF5AC7}" dt="2022-10-05T07:57:16.646" v="10482" actId="478"/>
          <ac:spMkLst>
            <pc:docMk/>
            <pc:sldMk cId="3159266481" sldId="278"/>
            <ac:spMk id="3" creationId="{400792E5-9ED7-46C4-9C77-27C8DA7ECC9A}"/>
          </ac:spMkLst>
        </pc:spChg>
        <pc:spChg chg="add del mod">
          <ac:chgData name="li bo" userId="86e360d6c7446f46" providerId="LiveId" clId="{D0D0993A-130F-423C-9CF3-B1C2F3DF5AC7}" dt="2022-10-05T07:57:17.832" v="10483" actId="478"/>
          <ac:spMkLst>
            <pc:docMk/>
            <pc:sldMk cId="3159266481" sldId="278"/>
            <ac:spMk id="7" creationId="{22C95208-CF85-46F0-A21D-069B22AD62CE}"/>
          </ac:spMkLst>
        </pc:spChg>
        <pc:spChg chg="add mod">
          <ac:chgData name="li bo" userId="86e360d6c7446f46" providerId="LiveId" clId="{D0D0993A-130F-423C-9CF3-B1C2F3DF5AC7}" dt="2022-10-05T08:03:42.507" v="10507" actId="1076"/>
          <ac:spMkLst>
            <pc:docMk/>
            <pc:sldMk cId="3159266481" sldId="278"/>
            <ac:spMk id="13" creationId="{7ECCBA4E-F458-4C8A-9FA8-4191DAE91BA5}"/>
          </ac:spMkLst>
        </pc:spChg>
        <pc:spChg chg="add mod">
          <ac:chgData name="li bo" userId="86e360d6c7446f46" providerId="LiveId" clId="{D0D0993A-130F-423C-9CF3-B1C2F3DF5AC7}" dt="2022-10-05T08:04:08.822" v="10521" actId="207"/>
          <ac:spMkLst>
            <pc:docMk/>
            <pc:sldMk cId="3159266481" sldId="278"/>
            <ac:spMk id="14" creationId="{B5A96433-B149-47F2-BEDA-9092536C2A7C}"/>
          </ac:spMkLst>
        </pc:spChg>
        <pc:picChg chg="del">
          <ac:chgData name="li bo" userId="86e360d6c7446f46" providerId="LiveId" clId="{D0D0993A-130F-423C-9CF3-B1C2F3DF5AC7}" dt="2022-10-05T07:55:30.050" v="10443" actId="478"/>
          <ac:picMkLst>
            <pc:docMk/>
            <pc:sldMk cId="3159266481" sldId="278"/>
            <ac:picMk id="5" creationId="{FD783595-0728-488D-A7FB-4CBB55348C23}"/>
          </ac:picMkLst>
        </pc:picChg>
        <pc:picChg chg="del">
          <ac:chgData name="li bo" userId="86e360d6c7446f46" providerId="LiveId" clId="{D0D0993A-130F-423C-9CF3-B1C2F3DF5AC7}" dt="2022-10-05T07:54:34.365" v="10433" actId="478"/>
          <ac:picMkLst>
            <pc:docMk/>
            <pc:sldMk cId="3159266481" sldId="278"/>
            <ac:picMk id="8" creationId="{83221B62-38C9-486B-B73E-CD75EF807B8E}"/>
          </ac:picMkLst>
        </pc:picChg>
        <pc:picChg chg="del">
          <ac:chgData name="li bo" userId="86e360d6c7446f46" providerId="LiveId" clId="{D0D0993A-130F-423C-9CF3-B1C2F3DF5AC7}" dt="2022-10-05T07:54:34.881" v="10434" actId="478"/>
          <ac:picMkLst>
            <pc:docMk/>
            <pc:sldMk cId="3159266481" sldId="278"/>
            <ac:picMk id="10" creationId="{F10CE6A2-C933-4781-9022-D23B36918523}"/>
          </ac:picMkLst>
        </pc:picChg>
        <pc:picChg chg="add mod">
          <ac:chgData name="li bo" userId="86e360d6c7446f46" providerId="LiveId" clId="{D0D0993A-130F-423C-9CF3-B1C2F3DF5AC7}" dt="2022-10-07T07:26:59.020" v="21939" actId="1076"/>
          <ac:picMkLst>
            <pc:docMk/>
            <pc:sldMk cId="3159266481" sldId="278"/>
            <ac:picMk id="11" creationId="{9295E20E-68D6-433D-A9CD-7635884BD32B}"/>
          </ac:picMkLst>
        </pc:picChg>
        <pc:picChg chg="add mod">
          <ac:chgData name="li bo" userId="86e360d6c7446f46" providerId="LiveId" clId="{D0D0993A-130F-423C-9CF3-B1C2F3DF5AC7}" dt="2022-10-05T08:03:09.840" v="10492" actId="1076"/>
          <ac:picMkLst>
            <pc:docMk/>
            <pc:sldMk cId="3159266481" sldId="278"/>
            <ac:picMk id="12" creationId="{486B22FA-B8CC-4F2D-9F26-A09A5792D458}"/>
          </ac:picMkLst>
        </pc:picChg>
      </pc:sldChg>
      <pc:sldChg chg="addSp delSp modSp add mod">
        <pc:chgData name="li bo" userId="86e360d6c7446f46" providerId="LiveId" clId="{D0D0993A-130F-423C-9CF3-B1C2F3DF5AC7}" dt="2022-10-07T13:25:24.041" v="23769" actId="1076"/>
        <pc:sldMkLst>
          <pc:docMk/>
          <pc:sldMk cId="1129307914" sldId="279"/>
        </pc:sldMkLst>
        <pc:spChg chg="mod">
          <ac:chgData name="li bo" userId="86e360d6c7446f46" providerId="LiveId" clId="{D0D0993A-130F-423C-9CF3-B1C2F3DF5AC7}" dt="2022-10-05T10:43:14.383" v="11514" actId="20577"/>
          <ac:spMkLst>
            <pc:docMk/>
            <pc:sldMk cId="1129307914" sldId="279"/>
            <ac:spMk id="2" creationId="{0C75C674-70A3-4942-B8AC-01028A4EC8A8}"/>
          </ac:spMkLst>
        </pc:spChg>
        <pc:spChg chg="del mod">
          <ac:chgData name="li bo" userId="86e360d6c7446f46" providerId="LiveId" clId="{D0D0993A-130F-423C-9CF3-B1C2F3DF5AC7}" dt="2022-10-05T09:39:35.464" v="10893" actId="22"/>
          <ac:spMkLst>
            <pc:docMk/>
            <pc:sldMk cId="1129307914" sldId="279"/>
            <ac:spMk id="3" creationId="{400792E5-9ED7-46C4-9C77-27C8DA7ECC9A}"/>
          </ac:spMkLst>
        </pc:spChg>
        <pc:picChg chg="add del mod">
          <ac:chgData name="li bo" userId="86e360d6c7446f46" providerId="LiveId" clId="{D0D0993A-130F-423C-9CF3-B1C2F3DF5AC7}" dt="2022-10-06T06:58:48.282" v="15896" actId="478"/>
          <ac:picMkLst>
            <pc:docMk/>
            <pc:sldMk cId="1129307914" sldId="279"/>
            <ac:picMk id="5" creationId="{5E33E142-FE74-4872-9161-F8710F3EC812}"/>
          </ac:picMkLst>
        </pc:picChg>
        <pc:picChg chg="add mod ord">
          <ac:chgData name="li bo" userId="86e360d6c7446f46" providerId="LiveId" clId="{D0D0993A-130F-423C-9CF3-B1C2F3DF5AC7}" dt="2022-10-06T07:00:11.095" v="15909" actId="1076"/>
          <ac:picMkLst>
            <pc:docMk/>
            <pc:sldMk cId="1129307914" sldId="279"/>
            <ac:picMk id="6" creationId="{1D24330E-BFCF-4EDB-BC20-B19FA101D590}"/>
          </ac:picMkLst>
        </pc:picChg>
        <pc:picChg chg="add del mod">
          <ac:chgData name="li bo" userId="86e360d6c7446f46" providerId="LiveId" clId="{D0D0993A-130F-423C-9CF3-B1C2F3DF5AC7}" dt="2022-10-06T07:01:08.200" v="15956" actId="478"/>
          <ac:picMkLst>
            <pc:docMk/>
            <pc:sldMk cId="1129307914" sldId="279"/>
            <ac:picMk id="7" creationId="{9723BE2C-96B7-447B-AB98-C6F7CDF3DF21}"/>
          </ac:picMkLst>
        </pc:picChg>
        <pc:picChg chg="del mod ord">
          <ac:chgData name="li bo" userId="86e360d6c7446f46" providerId="LiveId" clId="{D0D0993A-130F-423C-9CF3-B1C2F3DF5AC7}" dt="2022-10-06T07:00:49.240" v="15942"/>
          <ac:picMkLst>
            <pc:docMk/>
            <pc:sldMk cId="1129307914" sldId="279"/>
            <ac:picMk id="9" creationId="{679DDBCA-9B01-44AB-A7F4-6ED967B0B7D0}"/>
          </ac:picMkLst>
        </pc:picChg>
        <pc:picChg chg="del">
          <ac:chgData name="li bo" userId="86e360d6c7446f46" providerId="LiveId" clId="{D0D0993A-130F-423C-9CF3-B1C2F3DF5AC7}" dt="2022-10-05T09:39:15.758" v="10891" actId="478"/>
          <ac:picMkLst>
            <pc:docMk/>
            <pc:sldMk cId="1129307914" sldId="279"/>
            <ac:picMk id="10" creationId="{E52E3BFC-972B-4AFD-81BB-26DAC1A06513}"/>
          </ac:picMkLst>
        </pc:picChg>
        <pc:picChg chg="del mod ord">
          <ac:chgData name="li bo" userId="86e360d6c7446f46" providerId="LiveId" clId="{D0D0993A-130F-423C-9CF3-B1C2F3DF5AC7}" dt="2022-10-06T07:01:26.022" v="15971" actId="478"/>
          <ac:picMkLst>
            <pc:docMk/>
            <pc:sldMk cId="1129307914" sldId="279"/>
            <ac:picMk id="11" creationId="{E1E243E3-6E24-405F-BEF1-CDA27630E621}"/>
          </ac:picMkLst>
        </pc:picChg>
        <pc:picChg chg="del mod ord">
          <ac:chgData name="li bo" userId="86e360d6c7446f46" providerId="LiveId" clId="{D0D0993A-130F-423C-9CF3-B1C2F3DF5AC7}" dt="2022-10-06T07:01:48.560" v="15985" actId="478"/>
          <ac:picMkLst>
            <pc:docMk/>
            <pc:sldMk cId="1129307914" sldId="279"/>
            <ac:picMk id="13" creationId="{3152363E-FB49-43C7-843C-CD7CBDD4F203}"/>
          </ac:picMkLst>
        </pc:picChg>
        <pc:picChg chg="del mod ord">
          <ac:chgData name="li bo" userId="86e360d6c7446f46" providerId="LiveId" clId="{D0D0993A-130F-423C-9CF3-B1C2F3DF5AC7}" dt="2022-10-06T07:02:04.295" v="15999" actId="478"/>
          <ac:picMkLst>
            <pc:docMk/>
            <pc:sldMk cId="1129307914" sldId="279"/>
            <ac:picMk id="15" creationId="{A1EF634F-1023-40C9-BC6E-6D0CA1307132}"/>
          </ac:picMkLst>
        </pc:picChg>
        <pc:picChg chg="del mod ord">
          <ac:chgData name="li bo" userId="86e360d6c7446f46" providerId="LiveId" clId="{D0D0993A-130F-423C-9CF3-B1C2F3DF5AC7}" dt="2022-10-06T07:02:14.171" v="16013" actId="478"/>
          <ac:picMkLst>
            <pc:docMk/>
            <pc:sldMk cId="1129307914" sldId="279"/>
            <ac:picMk id="17" creationId="{5ABBF824-7961-4170-93E2-B3EEE98795DD}"/>
          </ac:picMkLst>
        </pc:picChg>
        <pc:picChg chg="del mod ord">
          <ac:chgData name="li bo" userId="86e360d6c7446f46" providerId="LiveId" clId="{D0D0993A-130F-423C-9CF3-B1C2F3DF5AC7}" dt="2022-10-06T07:02:40.743" v="16027" actId="478"/>
          <ac:picMkLst>
            <pc:docMk/>
            <pc:sldMk cId="1129307914" sldId="279"/>
            <ac:picMk id="19" creationId="{B0A559D2-E435-48FA-9AF4-DE3E958482ED}"/>
          </ac:picMkLst>
        </pc:picChg>
        <pc:picChg chg="del mod ord">
          <ac:chgData name="li bo" userId="86e360d6c7446f46" providerId="LiveId" clId="{D0D0993A-130F-423C-9CF3-B1C2F3DF5AC7}" dt="2022-10-06T07:02:53.156" v="16042" actId="478"/>
          <ac:picMkLst>
            <pc:docMk/>
            <pc:sldMk cId="1129307914" sldId="279"/>
            <ac:picMk id="21" creationId="{BC911CA1-00D9-44FE-A4B0-C87814D4A3B8}"/>
          </ac:picMkLst>
        </pc:picChg>
        <pc:picChg chg="del mod ord">
          <ac:chgData name="li bo" userId="86e360d6c7446f46" providerId="LiveId" clId="{D0D0993A-130F-423C-9CF3-B1C2F3DF5AC7}" dt="2022-10-06T07:03:21.732" v="16058" actId="478"/>
          <ac:picMkLst>
            <pc:docMk/>
            <pc:sldMk cId="1129307914" sldId="279"/>
            <ac:picMk id="23" creationId="{1F4E9908-2357-44B1-BE08-B2963D43F2D0}"/>
          </ac:picMkLst>
        </pc:picChg>
        <pc:picChg chg="del mod ord">
          <ac:chgData name="li bo" userId="86e360d6c7446f46" providerId="LiveId" clId="{D0D0993A-130F-423C-9CF3-B1C2F3DF5AC7}" dt="2022-10-06T07:03:35.925" v="16072" actId="478"/>
          <ac:picMkLst>
            <pc:docMk/>
            <pc:sldMk cId="1129307914" sldId="279"/>
            <ac:picMk id="25" creationId="{21B7D223-E8ED-4025-BCC1-B5BB1EBAB1A6}"/>
          </ac:picMkLst>
        </pc:picChg>
        <pc:picChg chg="mod ord">
          <ac:chgData name="li bo" userId="86e360d6c7446f46" providerId="LiveId" clId="{D0D0993A-130F-423C-9CF3-B1C2F3DF5AC7}" dt="2022-10-07T13:25:24.041" v="23769" actId="1076"/>
          <ac:picMkLst>
            <pc:docMk/>
            <pc:sldMk cId="1129307914" sldId="279"/>
            <ac:picMk id="27" creationId="{DDE9D027-4EBE-4F3E-89D7-F2FFA6F3A307}"/>
          </ac:picMkLst>
        </pc:picChg>
      </pc:sldChg>
      <pc:sldChg chg="addSp delSp modSp add mod">
        <pc:chgData name="li bo" userId="86e360d6c7446f46" providerId="LiveId" clId="{D0D0993A-130F-423C-9CF3-B1C2F3DF5AC7}" dt="2022-10-05T10:36:36.583" v="11506" actId="20577"/>
        <pc:sldMkLst>
          <pc:docMk/>
          <pc:sldMk cId="3430381135" sldId="280"/>
        </pc:sldMkLst>
        <pc:spChg chg="del mod">
          <ac:chgData name="li bo" userId="86e360d6c7446f46" providerId="LiveId" clId="{D0D0993A-130F-423C-9CF3-B1C2F3DF5AC7}" dt="2022-10-05T10:36:28.617" v="11488" actId="478"/>
          <ac:spMkLst>
            <pc:docMk/>
            <pc:sldMk cId="3430381135" sldId="280"/>
            <ac:spMk id="2" creationId="{B20157B0-A951-4569-8AD2-404C79352611}"/>
          </ac:spMkLst>
        </pc:spChg>
        <pc:spChg chg="add del mod">
          <ac:chgData name="li bo" userId="86e360d6c7446f46" providerId="LiveId" clId="{D0D0993A-130F-423C-9CF3-B1C2F3DF5AC7}" dt="2022-10-05T10:36:31.703" v="11491" actId="478"/>
          <ac:spMkLst>
            <pc:docMk/>
            <pc:sldMk cId="3430381135" sldId="280"/>
            <ac:spMk id="5" creationId="{289C6AB7-A927-4F09-AD20-16AE574330AF}"/>
          </ac:spMkLst>
        </pc:spChg>
        <pc:spChg chg="add del mod">
          <ac:chgData name="li bo" userId="86e360d6c7446f46" providerId="LiveId" clId="{D0D0993A-130F-423C-9CF3-B1C2F3DF5AC7}" dt="2022-10-05T10:36:30.153" v="11490"/>
          <ac:spMkLst>
            <pc:docMk/>
            <pc:sldMk cId="3430381135" sldId="280"/>
            <ac:spMk id="6" creationId="{1CE925CA-23E3-4BA2-9F37-D3252B634532}"/>
          </ac:spMkLst>
        </pc:spChg>
        <pc:spChg chg="add mod">
          <ac:chgData name="li bo" userId="86e360d6c7446f46" providerId="LiveId" clId="{D0D0993A-130F-423C-9CF3-B1C2F3DF5AC7}" dt="2022-10-05T10:36:36.583" v="11506" actId="20577"/>
          <ac:spMkLst>
            <pc:docMk/>
            <pc:sldMk cId="3430381135" sldId="280"/>
            <ac:spMk id="7" creationId="{E8D73023-A89D-408E-A5B6-0A511316DBC5}"/>
          </ac:spMkLst>
        </pc:spChg>
      </pc:sldChg>
      <pc:sldChg chg="addSp modSp add mod">
        <pc:chgData name="li bo" userId="86e360d6c7446f46" providerId="LiveId" clId="{D0D0993A-130F-423C-9CF3-B1C2F3DF5AC7}" dt="2022-10-06T07:40:09.974" v="16643" actId="1076"/>
        <pc:sldMkLst>
          <pc:docMk/>
          <pc:sldMk cId="3014983792" sldId="281"/>
        </pc:sldMkLst>
        <pc:spChg chg="mod">
          <ac:chgData name="li bo" userId="86e360d6c7446f46" providerId="LiveId" clId="{D0D0993A-130F-423C-9CF3-B1C2F3DF5AC7}" dt="2022-10-05T10:37:04.471" v="11512" actId="20577"/>
          <ac:spMkLst>
            <pc:docMk/>
            <pc:sldMk cId="3014983792" sldId="281"/>
            <ac:spMk id="2" creationId="{0C75C674-70A3-4942-B8AC-01028A4EC8A8}"/>
          </ac:spMkLst>
        </pc:spChg>
        <pc:spChg chg="mod">
          <ac:chgData name="li bo" userId="86e360d6c7446f46" providerId="LiveId" clId="{D0D0993A-130F-423C-9CF3-B1C2F3DF5AC7}" dt="2022-10-06T01:13:46.169" v="14100" actId="20577"/>
          <ac:spMkLst>
            <pc:docMk/>
            <pc:sldMk cId="3014983792" sldId="281"/>
            <ac:spMk id="3" creationId="{400792E5-9ED7-46C4-9C77-27C8DA7ECC9A}"/>
          </ac:spMkLst>
        </pc:spChg>
        <pc:picChg chg="add mod">
          <ac:chgData name="li bo" userId="86e360d6c7446f46" providerId="LiveId" clId="{D0D0993A-130F-423C-9CF3-B1C2F3DF5AC7}" dt="2022-10-06T07:40:09.974" v="16643" actId="1076"/>
          <ac:picMkLst>
            <pc:docMk/>
            <pc:sldMk cId="3014983792" sldId="281"/>
            <ac:picMk id="5" creationId="{CBA7233B-BEE5-4DFF-B73A-40409AB38B9F}"/>
          </ac:picMkLst>
        </pc:picChg>
      </pc:sldChg>
      <pc:sldChg chg="addSp delSp modSp add mod">
        <pc:chgData name="li bo" userId="86e360d6c7446f46" providerId="LiveId" clId="{D0D0993A-130F-423C-9CF3-B1C2F3DF5AC7}" dt="2022-10-05T11:28:12.188" v="12922" actId="207"/>
        <pc:sldMkLst>
          <pc:docMk/>
          <pc:sldMk cId="1873133033" sldId="282"/>
        </pc:sldMkLst>
        <pc:spChg chg="mod">
          <ac:chgData name="li bo" userId="86e360d6c7446f46" providerId="LiveId" clId="{D0D0993A-130F-423C-9CF3-B1C2F3DF5AC7}" dt="2022-10-05T11:06:17.889" v="12393" actId="20577"/>
          <ac:spMkLst>
            <pc:docMk/>
            <pc:sldMk cId="1873133033" sldId="282"/>
            <ac:spMk id="2" creationId="{0C75C674-70A3-4942-B8AC-01028A4EC8A8}"/>
          </ac:spMkLst>
        </pc:spChg>
        <pc:spChg chg="mod">
          <ac:chgData name="li bo" userId="86e360d6c7446f46" providerId="LiveId" clId="{D0D0993A-130F-423C-9CF3-B1C2F3DF5AC7}" dt="2022-10-05T11:28:12.188" v="12922" actId="207"/>
          <ac:spMkLst>
            <pc:docMk/>
            <pc:sldMk cId="1873133033" sldId="282"/>
            <ac:spMk id="3" creationId="{400792E5-9ED7-46C4-9C77-27C8DA7ECC9A}"/>
          </ac:spMkLst>
        </pc:spChg>
        <pc:picChg chg="del">
          <ac:chgData name="li bo" userId="86e360d6c7446f46" providerId="LiveId" clId="{D0D0993A-130F-423C-9CF3-B1C2F3DF5AC7}" dt="2022-10-05T11:06:04.279" v="12390" actId="478"/>
          <ac:picMkLst>
            <pc:docMk/>
            <pc:sldMk cId="1873133033" sldId="282"/>
            <ac:picMk id="5" creationId="{CBA7233B-BEE5-4DFF-B73A-40409AB38B9F}"/>
          </ac:picMkLst>
        </pc:picChg>
        <pc:picChg chg="add mod">
          <ac:chgData name="li bo" userId="86e360d6c7446f46" providerId="LiveId" clId="{D0D0993A-130F-423C-9CF3-B1C2F3DF5AC7}" dt="2022-10-05T11:10:55.077" v="12495" actId="1076"/>
          <ac:picMkLst>
            <pc:docMk/>
            <pc:sldMk cId="1873133033" sldId="282"/>
            <ac:picMk id="7" creationId="{5C496AB1-0FA7-4393-9915-A68155412D2C}"/>
          </ac:picMkLst>
        </pc:picChg>
        <pc:picChg chg="del mod">
          <ac:chgData name="li bo" userId="86e360d6c7446f46" providerId="LiveId" clId="{D0D0993A-130F-423C-9CF3-B1C2F3DF5AC7}" dt="2022-10-05T11:25:42.817" v="12799" actId="478"/>
          <ac:picMkLst>
            <pc:docMk/>
            <pc:sldMk cId="1873133033" sldId="282"/>
            <ac:picMk id="9" creationId="{E327F066-98F4-4E86-B587-2CD474D4E928}"/>
          </ac:picMkLst>
        </pc:picChg>
        <pc:picChg chg="mod ord">
          <ac:chgData name="li bo" userId="86e360d6c7446f46" providerId="LiveId" clId="{D0D0993A-130F-423C-9CF3-B1C2F3DF5AC7}" dt="2022-10-05T11:25:44.796" v="12802" actId="1076"/>
          <ac:picMkLst>
            <pc:docMk/>
            <pc:sldMk cId="1873133033" sldId="282"/>
            <ac:picMk id="11" creationId="{4E627002-FD95-4A60-AC53-43DDF042E4C0}"/>
          </ac:picMkLst>
        </pc:picChg>
      </pc:sldChg>
      <pc:sldChg chg="addSp delSp modSp add mod">
        <pc:chgData name="li bo" userId="86e360d6c7446f46" providerId="LiveId" clId="{D0D0993A-130F-423C-9CF3-B1C2F3DF5AC7}" dt="2022-10-05T17:40:21.250" v="13669" actId="21"/>
        <pc:sldMkLst>
          <pc:docMk/>
          <pc:sldMk cId="1084176840" sldId="283"/>
        </pc:sldMkLst>
        <pc:spChg chg="mod">
          <ac:chgData name="li bo" userId="86e360d6c7446f46" providerId="LiveId" clId="{D0D0993A-130F-423C-9CF3-B1C2F3DF5AC7}" dt="2022-10-05T11:11:49.036" v="12497" actId="20577"/>
          <ac:spMkLst>
            <pc:docMk/>
            <pc:sldMk cId="1084176840" sldId="283"/>
            <ac:spMk id="2" creationId="{0C75C674-70A3-4942-B8AC-01028A4EC8A8}"/>
          </ac:spMkLst>
        </pc:spChg>
        <pc:spChg chg="mod">
          <ac:chgData name="li bo" userId="86e360d6c7446f46" providerId="LiveId" clId="{D0D0993A-130F-423C-9CF3-B1C2F3DF5AC7}" dt="2022-10-05T16:57:22.482" v="13483" actId="207"/>
          <ac:spMkLst>
            <pc:docMk/>
            <pc:sldMk cId="1084176840" sldId="283"/>
            <ac:spMk id="3" creationId="{400792E5-9ED7-46C4-9C77-27C8DA7ECC9A}"/>
          </ac:spMkLst>
        </pc:spChg>
        <pc:picChg chg="add del">
          <ac:chgData name="li bo" userId="86e360d6c7446f46" providerId="LiveId" clId="{D0D0993A-130F-423C-9CF3-B1C2F3DF5AC7}" dt="2022-10-05T11:17:04.303" v="12508" actId="478"/>
          <ac:picMkLst>
            <pc:docMk/>
            <pc:sldMk cId="1084176840" sldId="283"/>
            <ac:picMk id="6" creationId="{31F90771-1FBC-4FB4-AD76-0B8BB1741CCB}"/>
          </ac:picMkLst>
        </pc:picChg>
        <pc:picChg chg="del mod">
          <ac:chgData name="li bo" userId="86e360d6c7446f46" providerId="LiveId" clId="{D0D0993A-130F-423C-9CF3-B1C2F3DF5AC7}" dt="2022-10-05T17:40:21.250" v="13669" actId="21"/>
          <ac:picMkLst>
            <pc:docMk/>
            <pc:sldMk cId="1084176840" sldId="283"/>
            <ac:picMk id="6" creationId="{95C8C883-1580-4CA2-9AF7-7AF78C377FC6}"/>
          </ac:picMkLst>
        </pc:picChg>
        <pc:picChg chg="del">
          <ac:chgData name="li bo" userId="86e360d6c7446f46" providerId="LiveId" clId="{D0D0993A-130F-423C-9CF3-B1C2F3DF5AC7}" dt="2022-10-05T11:14:01.952" v="12505" actId="478"/>
          <ac:picMkLst>
            <pc:docMk/>
            <pc:sldMk cId="1084176840" sldId="283"/>
            <ac:picMk id="7" creationId="{5C496AB1-0FA7-4393-9915-A68155412D2C}"/>
          </ac:picMkLst>
        </pc:picChg>
        <pc:picChg chg="del">
          <ac:chgData name="li bo" userId="86e360d6c7446f46" providerId="LiveId" clId="{D0D0993A-130F-423C-9CF3-B1C2F3DF5AC7}" dt="2022-10-05T11:14:02.416" v="12506" actId="478"/>
          <ac:picMkLst>
            <pc:docMk/>
            <pc:sldMk cId="1084176840" sldId="283"/>
            <ac:picMk id="9" creationId="{E327F066-98F4-4E86-B587-2CD474D4E928}"/>
          </ac:picMkLst>
        </pc:picChg>
        <pc:picChg chg="del mod">
          <ac:chgData name="li bo" userId="86e360d6c7446f46" providerId="LiveId" clId="{D0D0993A-130F-423C-9CF3-B1C2F3DF5AC7}" dt="2022-10-05T11:21:31.121" v="12691" actId="478"/>
          <ac:picMkLst>
            <pc:docMk/>
            <pc:sldMk cId="1084176840" sldId="283"/>
            <ac:picMk id="10" creationId="{B02D57C9-C038-4D11-A09C-5D51623D548E}"/>
          </ac:picMkLst>
        </pc:picChg>
        <pc:picChg chg="del mod ord">
          <ac:chgData name="li bo" userId="86e360d6c7446f46" providerId="LiveId" clId="{D0D0993A-130F-423C-9CF3-B1C2F3DF5AC7}" dt="2022-10-05T11:23:16.904" v="12771" actId="478"/>
          <ac:picMkLst>
            <pc:docMk/>
            <pc:sldMk cId="1084176840" sldId="283"/>
            <ac:picMk id="12" creationId="{3CF268D1-A17C-4F9A-93A2-FF179B379565}"/>
          </ac:picMkLst>
        </pc:picChg>
        <pc:picChg chg="mod">
          <ac:chgData name="li bo" userId="86e360d6c7446f46" providerId="LiveId" clId="{D0D0993A-130F-423C-9CF3-B1C2F3DF5AC7}" dt="2022-10-05T11:23:04.818" v="12758" actId="1076"/>
          <ac:picMkLst>
            <pc:docMk/>
            <pc:sldMk cId="1084176840" sldId="283"/>
            <ac:picMk id="14" creationId="{3B022FDD-D6A8-47E3-B35D-74FCE29CE3FF}"/>
          </ac:picMkLst>
        </pc:picChg>
        <pc:picChg chg="mod ord">
          <ac:chgData name="li bo" userId="86e360d6c7446f46" providerId="LiveId" clId="{D0D0993A-130F-423C-9CF3-B1C2F3DF5AC7}" dt="2022-10-05T11:23:16.904" v="12773" actId="962"/>
          <ac:picMkLst>
            <pc:docMk/>
            <pc:sldMk cId="1084176840" sldId="283"/>
            <ac:picMk id="16" creationId="{08405DA8-9413-4FA9-8604-A8BE9040EA4A}"/>
          </ac:picMkLst>
        </pc:picChg>
        <pc:picChg chg="add mod">
          <ac:chgData name="li bo" userId="86e360d6c7446f46" providerId="LiveId" clId="{D0D0993A-130F-423C-9CF3-B1C2F3DF5AC7}" dt="2022-10-05T11:26:27.225" v="12821" actId="1076"/>
          <ac:picMkLst>
            <pc:docMk/>
            <pc:sldMk cId="1084176840" sldId="283"/>
            <ac:picMk id="18" creationId="{2C2F7C53-5061-40ED-8A8C-57F58DE7FB21}"/>
          </ac:picMkLst>
        </pc:picChg>
        <pc:picChg chg="del mod">
          <ac:chgData name="li bo" userId="86e360d6c7446f46" providerId="LiveId" clId="{D0D0993A-130F-423C-9CF3-B1C2F3DF5AC7}" dt="2022-10-05T11:26:12.160" v="12813" actId="478"/>
          <ac:picMkLst>
            <pc:docMk/>
            <pc:sldMk cId="1084176840" sldId="283"/>
            <ac:picMk id="20" creationId="{D6093A8F-00A0-4C99-8AEA-946824A1081C}"/>
          </ac:picMkLst>
        </pc:picChg>
        <pc:picChg chg="del mod ord">
          <ac:chgData name="li bo" userId="86e360d6c7446f46" providerId="LiveId" clId="{D0D0993A-130F-423C-9CF3-B1C2F3DF5AC7}" dt="2022-10-05T11:26:53.723" v="12833" actId="478"/>
          <ac:picMkLst>
            <pc:docMk/>
            <pc:sldMk cId="1084176840" sldId="283"/>
            <ac:picMk id="22" creationId="{EDCB8A0A-A6A3-4DF4-B3EE-A4BEDEC094A1}"/>
          </ac:picMkLst>
        </pc:picChg>
        <pc:picChg chg="mod ord">
          <ac:chgData name="li bo" userId="86e360d6c7446f46" providerId="LiveId" clId="{D0D0993A-130F-423C-9CF3-B1C2F3DF5AC7}" dt="2022-10-05T11:26:53.723" v="12835" actId="962"/>
          <ac:picMkLst>
            <pc:docMk/>
            <pc:sldMk cId="1084176840" sldId="283"/>
            <ac:picMk id="24" creationId="{B68E10BA-B59A-4A25-BA72-C57D7CF89C00}"/>
          </ac:picMkLst>
        </pc:picChg>
      </pc:sldChg>
      <pc:sldChg chg="delSp modSp add mod">
        <pc:chgData name="li bo" userId="86e360d6c7446f46" providerId="LiveId" clId="{D0D0993A-130F-423C-9CF3-B1C2F3DF5AC7}" dt="2022-10-06T07:15:55.141" v="16305" actId="962"/>
        <pc:sldMkLst>
          <pc:docMk/>
          <pc:sldMk cId="189452948" sldId="284"/>
        </pc:sldMkLst>
        <pc:spChg chg="mod">
          <ac:chgData name="li bo" userId="86e360d6c7446f46" providerId="LiveId" clId="{D0D0993A-130F-423C-9CF3-B1C2F3DF5AC7}" dt="2022-10-05T13:54:23.292" v="13082" actId="20577"/>
          <ac:spMkLst>
            <pc:docMk/>
            <pc:sldMk cId="189452948" sldId="284"/>
            <ac:spMk id="2" creationId="{0C75C674-70A3-4942-B8AC-01028A4EC8A8}"/>
          </ac:spMkLst>
        </pc:spChg>
        <pc:spChg chg="mod">
          <ac:chgData name="li bo" userId="86e360d6c7446f46" providerId="LiveId" clId="{D0D0993A-130F-423C-9CF3-B1C2F3DF5AC7}" dt="2022-10-06T06:50:28.772" v="15888" actId="20577"/>
          <ac:spMkLst>
            <pc:docMk/>
            <pc:sldMk cId="189452948" sldId="284"/>
            <ac:spMk id="3" creationId="{400792E5-9ED7-46C4-9C77-27C8DA7ECC9A}"/>
          </ac:spMkLst>
        </pc:spChg>
        <pc:picChg chg="del mod">
          <ac:chgData name="li bo" userId="86e360d6c7446f46" providerId="LiveId" clId="{D0D0993A-130F-423C-9CF3-B1C2F3DF5AC7}" dt="2022-10-05T14:33:25.104" v="13101" actId="478"/>
          <ac:picMkLst>
            <pc:docMk/>
            <pc:sldMk cId="189452948" sldId="284"/>
            <ac:picMk id="6" creationId="{AA151DF0-FCBE-42CE-9246-A8FCC5DF8010}"/>
          </ac:picMkLst>
        </pc:picChg>
        <pc:picChg chg="del mod ord">
          <ac:chgData name="li bo" userId="86e360d6c7446f46" providerId="LiveId" clId="{D0D0993A-130F-423C-9CF3-B1C2F3DF5AC7}" dt="2022-10-05T14:36:09.242" v="13202" actId="478"/>
          <ac:picMkLst>
            <pc:docMk/>
            <pc:sldMk cId="189452948" sldId="284"/>
            <ac:picMk id="8" creationId="{E617313D-D8BA-4702-82C2-05E39EC77BB4}"/>
          </ac:picMkLst>
        </pc:picChg>
        <pc:picChg chg="del mod">
          <ac:chgData name="li bo" userId="86e360d6c7446f46" providerId="LiveId" clId="{D0D0993A-130F-423C-9CF3-B1C2F3DF5AC7}" dt="2022-10-05T15:05:50.187" v="13445" actId="478"/>
          <ac:picMkLst>
            <pc:docMk/>
            <pc:sldMk cId="189452948" sldId="284"/>
            <ac:picMk id="10" creationId="{DEE75E1D-32B4-4424-8CDF-1BFC19567B5F}"/>
          </ac:picMkLst>
        </pc:picChg>
        <pc:picChg chg="del">
          <ac:chgData name="li bo" userId="86e360d6c7446f46" providerId="LiveId" clId="{D0D0993A-130F-423C-9CF3-B1C2F3DF5AC7}" dt="2022-10-05T13:52:48.823" v="13052" actId="478"/>
          <ac:picMkLst>
            <pc:docMk/>
            <pc:sldMk cId="189452948" sldId="284"/>
            <ac:picMk id="12" creationId="{C1584CB4-2E42-47C4-821C-A137C58F0894}"/>
          </ac:picMkLst>
        </pc:picChg>
        <pc:picChg chg="del mod ord">
          <ac:chgData name="li bo" userId="86e360d6c7446f46" providerId="LiveId" clId="{D0D0993A-130F-423C-9CF3-B1C2F3DF5AC7}" dt="2022-10-06T07:15:55.141" v="16303" actId="478"/>
          <ac:picMkLst>
            <pc:docMk/>
            <pc:sldMk cId="189452948" sldId="284"/>
            <ac:picMk id="13" creationId="{A6843BDB-1A80-4A48-A380-2E9716827328}"/>
          </ac:picMkLst>
        </pc:picChg>
        <pc:picChg chg="del mod">
          <ac:chgData name="li bo" userId="86e360d6c7446f46" providerId="LiveId" clId="{D0D0993A-130F-423C-9CF3-B1C2F3DF5AC7}" dt="2022-10-05T14:54:00.253" v="13428" actId="478"/>
          <ac:picMkLst>
            <pc:docMk/>
            <pc:sldMk cId="189452948" sldId="284"/>
            <ac:picMk id="15" creationId="{E4D8D52F-FE1E-4312-A9A0-B874AE2837C3}"/>
          </ac:picMkLst>
        </pc:picChg>
        <pc:picChg chg="del mod">
          <ac:chgData name="li bo" userId="86e360d6c7446f46" providerId="LiveId" clId="{D0D0993A-130F-423C-9CF3-B1C2F3DF5AC7}" dt="2022-10-05T14:42:17.726" v="13270" actId="478"/>
          <ac:picMkLst>
            <pc:docMk/>
            <pc:sldMk cId="189452948" sldId="284"/>
            <ac:picMk id="17" creationId="{A955781C-16A8-4F07-8CF9-4D71D483E3FF}"/>
          </ac:picMkLst>
        </pc:picChg>
        <pc:picChg chg="del mod ord">
          <ac:chgData name="li bo" userId="86e360d6c7446f46" providerId="LiveId" clId="{D0D0993A-130F-423C-9CF3-B1C2F3DF5AC7}" dt="2022-10-05T14:43:28.416" v="13285" actId="478"/>
          <ac:picMkLst>
            <pc:docMk/>
            <pc:sldMk cId="189452948" sldId="284"/>
            <ac:picMk id="19" creationId="{F01A3A0E-8377-4C10-B361-F9D11F597C05}"/>
          </ac:picMkLst>
        </pc:picChg>
        <pc:picChg chg="del mod ord">
          <ac:chgData name="li bo" userId="86e360d6c7446f46" providerId="LiveId" clId="{D0D0993A-130F-423C-9CF3-B1C2F3DF5AC7}" dt="2022-10-05T14:45:23.713" v="13358" actId="478"/>
          <ac:picMkLst>
            <pc:docMk/>
            <pc:sldMk cId="189452948" sldId="284"/>
            <ac:picMk id="21" creationId="{2DE38CBE-D59A-4605-96FE-F55F5443349A}"/>
          </ac:picMkLst>
        </pc:picChg>
        <pc:picChg chg="mod ord">
          <ac:chgData name="li bo" userId="86e360d6c7446f46" providerId="LiveId" clId="{D0D0993A-130F-423C-9CF3-B1C2F3DF5AC7}" dt="2022-10-05T14:45:23.716" v="13360" actId="962"/>
          <ac:picMkLst>
            <pc:docMk/>
            <pc:sldMk cId="189452948" sldId="284"/>
            <ac:picMk id="23" creationId="{104446AF-A7E1-4455-B495-8A278B8B5E5C}"/>
          </ac:picMkLst>
        </pc:picChg>
        <pc:picChg chg="del mod ord">
          <ac:chgData name="li bo" userId="86e360d6c7446f46" providerId="LiveId" clId="{D0D0993A-130F-423C-9CF3-B1C2F3DF5AC7}" dt="2022-10-06T07:15:09.562" v="16270" actId="478"/>
          <ac:picMkLst>
            <pc:docMk/>
            <pc:sldMk cId="189452948" sldId="284"/>
            <ac:picMk id="25" creationId="{76735ED2-063C-49F5-A27F-41E698A83D75}"/>
          </ac:picMkLst>
        </pc:picChg>
        <pc:picChg chg="del mod ord">
          <ac:chgData name="li bo" userId="86e360d6c7446f46" providerId="LiveId" clId="{D0D0993A-130F-423C-9CF3-B1C2F3DF5AC7}" dt="2022-10-05T15:06:41.642" v="13461" actId="478"/>
          <ac:picMkLst>
            <pc:docMk/>
            <pc:sldMk cId="189452948" sldId="284"/>
            <ac:picMk id="27" creationId="{BB88B73E-45CE-4AB8-A6DC-D6CBF8CD354D}"/>
          </ac:picMkLst>
        </pc:picChg>
        <pc:picChg chg="del mod ord">
          <ac:chgData name="li bo" userId="86e360d6c7446f46" providerId="LiveId" clId="{D0D0993A-130F-423C-9CF3-B1C2F3DF5AC7}" dt="2022-10-05T15:06:54.513" v="13477" actId="478"/>
          <ac:picMkLst>
            <pc:docMk/>
            <pc:sldMk cId="189452948" sldId="284"/>
            <ac:picMk id="29" creationId="{264245DD-6292-4B1F-A6D5-C7F098F0BE86}"/>
          </ac:picMkLst>
        </pc:picChg>
        <pc:picChg chg="del mod ord">
          <ac:chgData name="li bo" userId="86e360d6c7446f46" providerId="LiveId" clId="{D0D0993A-130F-423C-9CF3-B1C2F3DF5AC7}" dt="2022-10-06T07:09:45.210" v="16136" actId="478"/>
          <ac:picMkLst>
            <pc:docMk/>
            <pc:sldMk cId="189452948" sldId="284"/>
            <ac:picMk id="31" creationId="{996A49DC-E49E-425E-9039-563781031A25}"/>
          </ac:picMkLst>
        </pc:picChg>
        <pc:picChg chg="del mod ord">
          <ac:chgData name="li bo" userId="86e360d6c7446f46" providerId="LiveId" clId="{D0D0993A-130F-423C-9CF3-B1C2F3DF5AC7}" dt="2022-10-06T07:15:44.210" v="16286" actId="478"/>
          <ac:picMkLst>
            <pc:docMk/>
            <pc:sldMk cId="189452948" sldId="284"/>
            <ac:picMk id="33" creationId="{901B6221-49F8-47F6-B6C0-110C8A398D84}"/>
          </ac:picMkLst>
        </pc:picChg>
        <pc:picChg chg="mod ord">
          <ac:chgData name="li bo" userId="86e360d6c7446f46" providerId="LiveId" clId="{D0D0993A-130F-423C-9CF3-B1C2F3DF5AC7}" dt="2022-10-06T07:15:09.562" v="16272" actId="962"/>
          <ac:picMkLst>
            <pc:docMk/>
            <pc:sldMk cId="189452948" sldId="284"/>
            <ac:picMk id="35" creationId="{BCDC5F53-88C7-4FF1-9D9E-DDC436FB7489}"/>
          </ac:picMkLst>
        </pc:picChg>
        <pc:picChg chg="mod ord">
          <ac:chgData name="li bo" userId="86e360d6c7446f46" providerId="LiveId" clId="{D0D0993A-130F-423C-9CF3-B1C2F3DF5AC7}" dt="2022-10-06T07:15:44.210" v="16288" actId="962"/>
          <ac:picMkLst>
            <pc:docMk/>
            <pc:sldMk cId="189452948" sldId="284"/>
            <ac:picMk id="37" creationId="{96D4A185-DDE5-4873-8733-9FDF907B88D5}"/>
          </ac:picMkLst>
        </pc:picChg>
        <pc:picChg chg="mod ord">
          <ac:chgData name="li bo" userId="86e360d6c7446f46" providerId="LiveId" clId="{D0D0993A-130F-423C-9CF3-B1C2F3DF5AC7}" dt="2022-10-06T07:15:55.141" v="16305" actId="962"/>
          <ac:picMkLst>
            <pc:docMk/>
            <pc:sldMk cId="189452948" sldId="284"/>
            <ac:picMk id="39" creationId="{4D0F9C81-6415-4789-8C4A-BAD6210D44C4}"/>
          </ac:picMkLst>
        </pc:picChg>
      </pc:sldChg>
      <pc:sldChg chg="addSp delSp modSp add mod">
        <pc:chgData name="li bo" userId="86e360d6c7446f46" providerId="LiveId" clId="{D0D0993A-130F-423C-9CF3-B1C2F3DF5AC7}" dt="2022-10-06T06:08:56.585" v="15531" actId="1076"/>
        <pc:sldMkLst>
          <pc:docMk/>
          <pc:sldMk cId="2004634242" sldId="285"/>
        </pc:sldMkLst>
        <pc:spChg chg="mod">
          <ac:chgData name="li bo" userId="86e360d6c7446f46" providerId="LiveId" clId="{D0D0993A-130F-423C-9CF3-B1C2F3DF5AC7}" dt="2022-10-05T17:30:52.010" v="13634" actId="20577"/>
          <ac:spMkLst>
            <pc:docMk/>
            <pc:sldMk cId="2004634242" sldId="285"/>
            <ac:spMk id="2" creationId="{0C75C674-70A3-4942-B8AC-01028A4EC8A8}"/>
          </ac:spMkLst>
        </pc:spChg>
        <pc:spChg chg="mod">
          <ac:chgData name="li bo" userId="86e360d6c7446f46" providerId="LiveId" clId="{D0D0993A-130F-423C-9CF3-B1C2F3DF5AC7}" dt="2022-10-05T17:42:34.066" v="13734" actId="14100"/>
          <ac:spMkLst>
            <pc:docMk/>
            <pc:sldMk cId="2004634242" sldId="285"/>
            <ac:spMk id="3" creationId="{400792E5-9ED7-46C4-9C77-27C8DA7ECC9A}"/>
          </ac:spMkLst>
        </pc:spChg>
        <pc:spChg chg="add mod">
          <ac:chgData name="li bo" userId="86e360d6c7446f46" providerId="LiveId" clId="{D0D0993A-130F-423C-9CF3-B1C2F3DF5AC7}" dt="2022-10-06T04:20:17.181" v="15243" actId="1076"/>
          <ac:spMkLst>
            <pc:docMk/>
            <pc:sldMk cId="2004634242" sldId="285"/>
            <ac:spMk id="35" creationId="{4E59584C-4C67-4777-B4BF-F99B2F443944}"/>
          </ac:spMkLst>
        </pc:spChg>
        <pc:spChg chg="add mod">
          <ac:chgData name="li bo" userId="86e360d6c7446f46" providerId="LiveId" clId="{D0D0993A-130F-423C-9CF3-B1C2F3DF5AC7}" dt="2022-10-05T17:57:13.818" v="14019"/>
          <ac:spMkLst>
            <pc:docMk/>
            <pc:sldMk cId="2004634242" sldId="285"/>
            <ac:spMk id="42" creationId="{216BD2CA-B781-4CB7-9C5B-BC2730CF6CB0}"/>
          </ac:spMkLst>
        </pc:spChg>
        <pc:spChg chg="add mod">
          <ac:chgData name="li bo" userId="86e360d6c7446f46" providerId="LiveId" clId="{D0D0993A-130F-423C-9CF3-B1C2F3DF5AC7}" dt="2022-10-05T17:57:13.818" v="14020"/>
          <ac:spMkLst>
            <pc:docMk/>
            <pc:sldMk cId="2004634242" sldId="285"/>
            <ac:spMk id="43" creationId="{5DE3929F-4DAB-4DBC-87F0-E85E4F08AFD4}"/>
          </ac:spMkLst>
        </pc:spChg>
        <pc:spChg chg="add mod">
          <ac:chgData name="li bo" userId="86e360d6c7446f46" providerId="LiveId" clId="{D0D0993A-130F-423C-9CF3-B1C2F3DF5AC7}" dt="2022-10-06T06:08:56.585" v="15531" actId="1076"/>
          <ac:spMkLst>
            <pc:docMk/>
            <pc:sldMk cId="2004634242" sldId="285"/>
            <ac:spMk id="47" creationId="{27794FCE-F39C-4A7A-BEFA-3B56507DF18F}"/>
          </ac:spMkLst>
        </pc:spChg>
        <pc:spChg chg="add del mod">
          <ac:chgData name="li bo" userId="86e360d6c7446f46" providerId="LiveId" clId="{D0D0993A-130F-423C-9CF3-B1C2F3DF5AC7}" dt="2022-10-06T06:08:27.772" v="15526" actId="478"/>
          <ac:spMkLst>
            <pc:docMk/>
            <pc:sldMk cId="2004634242" sldId="285"/>
            <ac:spMk id="48" creationId="{C0E93896-D526-4504-A70E-5E583DE71922}"/>
          </ac:spMkLst>
        </pc:spChg>
        <pc:picChg chg="del mod">
          <ac:chgData name="li bo" userId="86e360d6c7446f46" providerId="LiveId" clId="{D0D0993A-130F-423C-9CF3-B1C2F3DF5AC7}" dt="2022-10-05T17:27:21.123" v="13530" actId="478"/>
          <ac:picMkLst>
            <pc:docMk/>
            <pc:sldMk cId="2004634242" sldId="285"/>
            <ac:picMk id="6" creationId="{BB884B90-C049-4BF2-8FAB-F347DE418B7B}"/>
          </ac:picMkLst>
        </pc:picChg>
        <pc:picChg chg="del mod ord">
          <ac:chgData name="li bo" userId="86e360d6c7446f46" providerId="LiveId" clId="{D0D0993A-130F-423C-9CF3-B1C2F3DF5AC7}" dt="2022-10-05T17:27:30.636" v="13544" actId="478"/>
          <ac:picMkLst>
            <pc:docMk/>
            <pc:sldMk cId="2004634242" sldId="285"/>
            <ac:picMk id="8" creationId="{1A0F1D49-86CE-4BBA-B10C-1DA2AEEB3A0C}"/>
          </ac:picMkLst>
        </pc:picChg>
        <pc:picChg chg="del mod ord">
          <ac:chgData name="li bo" userId="86e360d6c7446f46" providerId="LiveId" clId="{D0D0993A-130F-423C-9CF3-B1C2F3DF5AC7}" dt="2022-10-05T17:27:41.564" v="13558" actId="478"/>
          <ac:picMkLst>
            <pc:docMk/>
            <pc:sldMk cId="2004634242" sldId="285"/>
            <ac:picMk id="10" creationId="{E567F7F8-375E-4BD1-92EF-8B54591AB445}"/>
          </ac:picMkLst>
        </pc:picChg>
        <pc:picChg chg="del mod ord">
          <ac:chgData name="li bo" userId="86e360d6c7446f46" providerId="LiveId" clId="{D0D0993A-130F-423C-9CF3-B1C2F3DF5AC7}" dt="2022-10-05T17:27:56.713" v="13573" actId="478"/>
          <ac:picMkLst>
            <pc:docMk/>
            <pc:sldMk cId="2004634242" sldId="285"/>
            <ac:picMk id="12" creationId="{CFE898A1-2592-4CA8-BFFC-878BE1B6F392}"/>
          </ac:picMkLst>
        </pc:picChg>
        <pc:picChg chg="del">
          <ac:chgData name="li bo" userId="86e360d6c7446f46" providerId="LiveId" clId="{D0D0993A-130F-423C-9CF3-B1C2F3DF5AC7}" dt="2022-10-05T17:18:58.526" v="13503" actId="478"/>
          <ac:picMkLst>
            <pc:docMk/>
            <pc:sldMk cId="2004634242" sldId="285"/>
            <ac:picMk id="14" creationId="{3B022FDD-D6A8-47E3-B35D-74FCE29CE3FF}"/>
          </ac:picMkLst>
        </pc:picChg>
        <pc:picChg chg="add del mod ord">
          <ac:chgData name="li bo" userId="86e360d6c7446f46" providerId="LiveId" clId="{D0D0993A-130F-423C-9CF3-B1C2F3DF5AC7}" dt="2022-10-05T17:30:02.111" v="13617"/>
          <ac:picMkLst>
            <pc:docMk/>
            <pc:sldMk cId="2004634242" sldId="285"/>
            <ac:picMk id="15" creationId="{FF87E76A-5543-433C-8A69-219F577BEFF5}"/>
          </ac:picMkLst>
        </pc:picChg>
        <pc:picChg chg="del">
          <ac:chgData name="li bo" userId="86e360d6c7446f46" providerId="LiveId" clId="{D0D0993A-130F-423C-9CF3-B1C2F3DF5AC7}" dt="2022-10-05T17:18:59.255" v="13504" actId="478"/>
          <ac:picMkLst>
            <pc:docMk/>
            <pc:sldMk cId="2004634242" sldId="285"/>
            <ac:picMk id="16" creationId="{08405DA8-9413-4FA9-8604-A8BE9040EA4A}"/>
          </ac:picMkLst>
        </pc:picChg>
        <pc:picChg chg="del">
          <ac:chgData name="li bo" userId="86e360d6c7446f46" providerId="LiveId" clId="{D0D0993A-130F-423C-9CF3-B1C2F3DF5AC7}" dt="2022-10-05T17:18:56.826" v="13502" actId="478"/>
          <ac:picMkLst>
            <pc:docMk/>
            <pc:sldMk cId="2004634242" sldId="285"/>
            <ac:picMk id="18" creationId="{2C2F7C53-5061-40ED-8A8C-57F58DE7FB21}"/>
          </ac:picMkLst>
        </pc:picChg>
        <pc:picChg chg="add del mod ord">
          <ac:chgData name="li bo" userId="86e360d6c7446f46" providerId="LiveId" clId="{D0D0993A-130F-423C-9CF3-B1C2F3DF5AC7}" dt="2022-10-05T17:36:07.853" v="13646" actId="478"/>
          <ac:picMkLst>
            <pc:docMk/>
            <pc:sldMk cId="2004634242" sldId="285"/>
            <ac:picMk id="19" creationId="{3086C32B-BA20-45E4-9A54-783885678CF8}"/>
          </ac:picMkLst>
        </pc:picChg>
        <pc:picChg chg="mod ord">
          <ac:chgData name="li bo" userId="86e360d6c7446f46" providerId="LiveId" clId="{D0D0993A-130F-423C-9CF3-B1C2F3DF5AC7}" dt="2022-10-05T17:36:07.853" v="13648" actId="962"/>
          <ac:picMkLst>
            <pc:docMk/>
            <pc:sldMk cId="2004634242" sldId="285"/>
            <ac:picMk id="21" creationId="{10CC0B21-A668-4B1F-810E-41D5B29BA131}"/>
          </ac:picMkLst>
        </pc:picChg>
        <pc:picChg chg="del mod">
          <ac:chgData name="li bo" userId="86e360d6c7446f46" providerId="LiveId" clId="{D0D0993A-130F-423C-9CF3-B1C2F3DF5AC7}" dt="2022-10-05T17:40:50.371" v="13684" actId="478"/>
          <ac:picMkLst>
            <pc:docMk/>
            <pc:sldMk cId="2004634242" sldId="285"/>
            <ac:picMk id="23" creationId="{BA5D7801-7CF8-4F23-8BC3-A6185782536D}"/>
          </ac:picMkLst>
        </pc:picChg>
        <pc:picChg chg="del">
          <ac:chgData name="li bo" userId="86e360d6c7446f46" providerId="LiveId" clId="{D0D0993A-130F-423C-9CF3-B1C2F3DF5AC7}" dt="2022-10-05T17:18:56.096" v="13501" actId="478"/>
          <ac:picMkLst>
            <pc:docMk/>
            <pc:sldMk cId="2004634242" sldId="285"/>
            <ac:picMk id="24" creationId="{B68E10BA-B59A-4A25-BA72-C57D7CF89C00}"/>
          </ac:picMkLst>
        </pc:picChg>
        <pc:picChg chg="add del mod">
          <ac:chgData name="li bo" userId="86e360d6c7446f46" providerId="LiveId" clId="{D0D0993A-130F-423C-9CF3-B1C2F3DF5AC7}" dt="2022-10-05T17:39:14.160" v="13660" actId="478"/>
          <ac:picMkLst>
            <pc:docMk/>
            <pc:sldMk cId="2004634242" sldId="285"/>
            <ac:picMk id="25" creationId="{A5826AD5-36F3-4EA9-AE4B-28CD9BD5AC6A}"/>
          </ac:picMkLst>
        </pc:picChg>
        <pc:picChg chg="add del mod">
          <ac:chgData name="li bo" userId="86e360d6c7446f46" providerId="LiveId" clId="{D0D0993A-130F-423C-9CF3-B1C2F3DF5AC7}" dt="2022-10-05T17:41:35.071" v="13698" actId="478"/>
          <ac:picMkLst>
            <pc:docMk/>
            <pc:sldMk cId="2004634242" sldId="285"/>
            <ac:picMk id="26" creationId="{38393FF2-05D4-465A-83CA-F8D7E0D6451D}"/>
          </ac:picMkLst>
        </pc:picChg>
        <pc:picChg chg="del mod ord">
          <ac:chgData name="li bo" userId="86e360d6c7446f46" providerId="LiveId" clId="{D0D0993A-130F-423C-9CF3-B1C2F3DF5AC7}" dt="2022-10-05T17:42:21.009" v="13729" actId="478"/>
          <ac:picMkLst>
            <pc:docMk/>
            <pc:sldMk cId="2004634242" sldId="285"/>
            <ac:picMk id="28" creationId="{173A1F93-E680-49DB-A824-907D79D55EEF}"/>
          </ac:picMkLst>
        </pc:picChg>
        <pc:picChg chg="del mod ord">
          <ac:chgData name="li bo" userId="86e360d6c7446f46" providerId="LiveId" clId="{D0D0993A-130F-423C-9CF3-B1C2F3DF5AC7}" dt="2022-10-05T17:42:04.422" v="13714" actId="478"/>
          <ac:picMkLst>
            <pc:docMk/>
            <pc:sldMk cId="2004634242" sldId="285"/>
            <ac:picMk id="30" creationId="{D4192B21-75C1-49D8-819D-7469AD347650}"/>
          </ac:picMkLst>
        </pc:picChg>
        <pc:picChg chg="add del mod ord">
          <ac:chgData name="li bo" userId="86e360d6c7446f46" providerId="LiveId" clId="{D0D0993A-130F-423C-9CF3-B1C2F3DF5AC7}" dt="2022-10-05T17:45:32.948" v="13851"/>
          <ac:picMkLst>
            <pc:docMk/>
            <pc:sldMk cId="2004634242" sldId="285"/>
            <ac:picMk id="32" creationId="{528976F1-8736-4071-9967-21E43B96E700}"/>
          </ac:picMkLst>
        </pc:picChg>
        <pc:picChg chg="mod ord">
          <ac:chgData name="li bo" userId="86e360d6c7446f46" providerId="LiveId" clId="{D0D0993A-130F-423C-9CF3-B1C2F3DF5AC7}" dt="2022-10-05T17:42:24.823" v="13732" actId="1076"/>
          <ac:picMkLst>
            <pc:docMk/>
            <pc:sldMk cId="2004634242" sldId="285"/>
            <ac:picMk id="34" creationId="{BEBD3FCC-EA71-4793-B196-928EE7C2D173}"/>
          </ac:picMkLst>
        </pc:picChg>
        <pc:picChg chg="add del mod ord">
          <ac:chgData name="li bo" userId="86e360d6c7446f46" providerId="LiveId" clId="{D0D0993A-130F-423C-9CF3-B1C2F3DF5AC7}" dt="2022-10-05T17:45:32.948" v="13851"/>
          <ac:picMkLst>
            <pc:docMk/>
            <pc:sldMk cId="2004634242" sldId="285"/>
            <ac:picMk id="37" creationId="{AC3A4505-8C32-447E-AC7B-88DAF712EC17}"/>
          </ac:picMkLst>
        </pc:picChg>
        <pc:picChg chg="add del mod ord">
          <ac:chgData name="li bo" userId="86e360d6c7446f46" providerId="LiveId" clId="{D0D0993A-130F-423C-9CF3-B1C2F3DF5AC7}" dt="2022-10-05T17:45:32.632" v="13835"/>
          <ac:picMkLst>
            <pc:docMk/>
            <pc:sldMk cId="2004634242" sldId="285"/>
            <ac:picMk id="39" creationId="{4206D621-8541-456C-9771-F0C6973E0B7F}"/>
          </ac:picMkLst>
        </pc:picChg>
        <pc:picChg chg="del mod ord">
          <ac:chgData name="li bo" userId="86e360d6c7446f46" providerId="LiveId" clId="{D0D0993A-130F-423C-9CF3-B1C2F3DF5AC7}" dt="2022-10-05T17:45:32.026" v="13819"/>
          <ac:picMkLst>
            <pc:docMk/>
            <pc:sldMk cId="2004634242" sldId="285"/>
            <ac:picMk id="41" creationId="{D3C33391-77F3-40F6-BBF6-7C5FF557AE0A}"/>
          </ac:picMkLst>
        </pc:picChg>
        <pc:picChg chg="add mod ord">
          <ac:chgData name="li bo" userId="86e360d6c7446f46" providerId="LiveId" clId="{D0D0993A-130F-423C-9CF3-B1C2F3DF5AC7}" dt="2022-10-06T06:08:50.709" v="15530" actId="1076"/>
          <ac:picMkLst>
            <pc:docMk/>
            <pc:sldMk cId="2004634242" sldId="285"/>
            <ac:picMk id="45" creationId="{4B6E9EB7-A16C-4C56-99B6-4F8C425E7F94}"/>
          </ac:picMkLst>
        </pc:picChg>
      </pc:sldChg>
      <pc:sldChg chg="addSp delSp modSp add mod">
        <pc:chgData name="li bo" userId="86e360d6c7446f46" providerId="LiveId" clId="{D0D0993A-130F-423C-9CF3-B1C2F3DF5AC7}" dt="2022-10-06T04:17:00.039" v="15107" actId="1076"/>
        <pc:sldMkLst>
          <pc:docMk/>
          <pc:sldMk cId="2076601438" sldId="286"/>
        </pc:sldMkLst>
        <pc:spChg chg="mod">
          <ac:chgData name="li bo" userId="86e360d6c7446f46" providerId="LiveId" clId="{D0D0993A-130F-423C-9CF3-B1C2F3DF5AC7}" dt="2022-10-06T03:30:17.877" v="14719"/>
          <ac:spMkLst>
            <pc:docMk/>
            <pc:sldMk cId="2076601438" sldId="286"/>
            <ac:spMk id="2" creationId="{0C75C674-70A3-4942-B8AC-01028A4EC8A8}"/>
          </ac:spMkLst>
        </pc:spChg>
        <pc:spChg chg="mod">
          <ac:chgData name="li bo" userId="86e360d6c7446f46" providerId="LiveId" clId="{D0D0993A-130F-423C-9CF3-B1C2F3DF5AC7}" dt="2022-10-06T04:16:57.314" v="15106" actId="20577"/>
          <ac:spMkLst>
            <pc:docMk/>
            <pc:sldMk cId="2076601438" sldId="286"/>
            <ac:spMk id="3" creationId="{400792E5-9ED7-46C4-9C77-27C8DA7ECC9A}"/>
          </ac:spMkLst>
        </pc:spChg>
        <pc:picChg chg="del mod">
          <ac:chgData name="li bo" userId="86e360d6c7446f46" providerId="LiveId" clId="{D0D0993A-130F-423C-9CF3-B1C2F3DF5AC7}" dt="2022-10-06T03:41:23.173" v="14769" actId="478"/>
          <ac:picMkLst>
            <pc:docMk/>
            <pc:sldMk cId="2076601438" sldId="286"/>
            <ac:picMk id="6" creationId="{DCBD5157-2CC7-4253-ABB0-5BF990F969FD}"/>
          </ac:picMkLst>
        </pc:picChg>
        <pc:picChg chg="del mod ord">
          <ac:chgData name="li bo" userId="86e360d6c7446f46" providerId="LiveId" clId="{D0D0993A-130F-423C-9CF3-B1C2F3DF5AC7}" dt="2022-10-06T03:46:57.653" v="14907" actId="478"/>
          <ac:picMkLst>
            <pc:docMk/>
            <pc:sldMk cId="2076601438" sldId="286"/>
            <ac:picMk id="8" creationId="{ABBD68A9-F178-455B-8933-C756BA9AFBDA}"/>
          </ac:picMkLst>
        </pc:picChg>
        <pc:picChg chg="del mod ord">
          <ac:chgData name="li bo" userId="86e360d6c7446f46" providerId="LiveId" clId="{D0D0993A-130F-423C-9CF3-B1C2F3DF5AC7}" dt="2022-10-06T03:47:06.640" v="14921" actId="478"/>
          <ac:picMkLst>
            <pc:docMk/>
            <pc:sldMk cId="2076601438" sldId="286"/>
            <ac:picMk id="10" creationId="{1773726E-FF6D-4A0F-88EC-DEF6778CE0D6}"/>
          </ac:picMkLst>
        </pc:picChg>
        <pc:picChg chg="add del mod">
          <ac:chgData name="li bo" userId="86e360d6c7446f46" providerId="LiveId" clId="{D0D0993A-130F-423C-9CF3-B1C2F3DF5AC7}" dt="2022-10-06T03:46:09.073" v="14887" actId="478"/>
          <ac:picMkLst>
            <pc:docMk/>
            <pc:sldMk cId="2076601438" sldId="286"/>
            <ac:picMk id="11" creationId="{A0584F1B-EFCD-4F7A-A4C9-568DC4AF9BBD}"/>
          </ac:picMkLst>
        </pc:picChg>
        <pc:picChg chg="del">
          <ac:chgData name="li bo" userId="86e360d6c7446f46" providerId="LiveId" clId="{D0D0993A-130F-423C-9CF3-B1C2F3DF5AC7}" dt="2022-10-06T03:29:29.811" v="14715" actId="478"/>
          <ac:picMkLst>
            <pc:docMk/>
            <pc:sldMk cId="2076601438" sldId="286"/>
            <ac:picMk id="12" creationId="{DC41397B-CBE5-4775-9D87-5B276557CE1F}"/>
          </ac:picMkLst>
        </pc:picChg>
        <pc:picChg chg="del mod ord">
          <ac:chgData name="li bo" userId="86e360d6c7446f46" providerId="LiveId" clId="{D0D0993A-130F-423C-9CF3-B1C2F3DF5AC7}" dt="2022-10-06T03:51:55.580" v="14984" actId="478"/>
          <ac:picMkLst>
            <pc:docMk/>
            <pc:sldMk cId="2076601438" sldId="286"/>
            <ac:picMk id="14" creationId="{7A8F4D00-3548-4D63-A446-34C2A786EF34}"/>
          </ac:picMkLst>
        </pc:picChg>
        <pc:picChg chg="del">
          <ac:chgData name="li bo" userId="86e360d6c7446f46" providerId="LiveId" clId="{D0D0993A-130F-423C-9CF3-B1C2F3DF5AC7}" dt="2022-10-06T03:29:28.441" v="14713" actId="478"/>
          <ac:picMkLst>
            <pc:docMk/>
            <pc:sldMk cId="2076601438" sldId="286"/>
            <ac:picMk id="16" creationId="{A64430B5-B77A-440C-93BA-F051C645650D}"/>
          </ac:picMkLst>
        </pc:picChg>
        <pc:picChg chg="del mod ord">
          <ac:chgData name="li bo" userId="86e360d6c7446f46" providerId="LiveId" clId="{D0D0993A-130F-423C-9CF3-B1C2F3DF5AC7}" dt="2022-10-06T03:52:59.328" v="15015" actId="478"/>
          <ac:picMkLst>
            <pc:docMk/>
            <pc:sldMk cId="2076601438" sldId="286"/>
            <ac:picMk id="17" creationId="{68F87AC1-2F54-4DC7-A1B4-1C37BD538C0B}"/>
          </ac:picMkLst>
        </pc:picChg>
        <pc:picChg chg="add del mod">
          <ac:chgData name="li bo" userId="86e360d6c7446f46" providerId="LiveId" clId="{D0D0993A-130F-423C-9CF3-B1C2F3DF5AC7}" dt="2022-10-06T03:48:43.180" v="14939" actId="478"/>
          <ac:picMkLst>
            <pc:docMk/>
            <pc:sldMk cId="2076601438" sldId="286"/>
            <ac:picMk id="18" creationId="{8C6BAA92-6D14-49F0-A0B0-AE9804E50180}"/>
          </ac:picMkLst>
        </pc:picChg>
        <pc:picChg chg="del mod ord">
          <ac:chgData name="li bo" userId="86e360d6c7446f46" providerId="LiveId" clId="{D0D0993A-130F-423C-9CF3-B1C2F3DF5AC7}" dt="2022-10-06T03:49:54.049" v="14968" actId="478"/>
          <ac:picMkLst>
            <pc:docMk/>
            <pc:sldMk cId="2076601438" sldId="286"/>
            <ac:picMk id="20" creationId="{F6427BA1-E339-4414-B30F-81EF2C7E4970}"/>
          </ac:picMkLst>
        </pc:picChg>
        <pc:picChg chg="del mod ord">
          <ac:chgData name="li bo" userId="86e360d6c7446f46" providerId="LiveId" clId="{D0D0993A-130F-423C-9CF3-B1C2F3DF5AC7}" dt="2022-10-06T03:53:32.662" v="15030" actId="478"/>
          <ac:picMkLst>
            <pc:docMk/>
            <pc:sldMk cId="2076601438" sldId="286"/>
            <ac:picMk id="22" creationId="{3F502DAA-034D-48EE-B638-E70052A06116}"/>
          </ac:picMkLst>
        </pc:picChg>
        <pc:picChg chg="del mod ord">
          <ac:chgData name="li bo" userId="86e360d6c7446f46" providerId="LiveId" clId="{D0D0993A-130F-423C-9CF3-B1C2F3DF5AC7}" dt="2022-10-06T03:52:23.372" v="15000" actId="478"/>
          <ac:picMkLst>
            <pc:docMk/>
            <pc:sldMk cId="2076601438" sldId="286"/>
            <ac:picMk id="24" creationId="{2D7F8431-C6B8-412C-9D9F-571A6A6DAB91}"/>
          </ac:picMkLst>
        </pc:picChg>
        <pc:picChg chg="mod ord">
          <ac:chgData name="li bo" userId="86e360d6c7446f46" providerId="LiveId" clId="{D0D0993A-130F-423C-9CF3-B1C2F3DF5AC7}" dt="2022-10-06T03:52:23.372" v="15002" actId="962"/>
          <ac:picMkLst>
            <pc:docMk/>
            <pc:sldMk cId="2076601438" sldId="286"/>
            <ac:picMk id="26" creationId="{15116799-9273-4894-BC45-F2EBD4DF3A94}"/>
          </ac:picMkLst>
        </pc:picChg>
        <pc:picChg chg="mod ord">
          <ac:chgData name="li bo" userId="86e360d6c7446f46" providerId="LiveId" clId="{D0D0993A-130F-423C-9CF3-B1C2F3DF5AC7}" dt="2022-10-06T03:53:47.534" v="15034" actId="1076"/>
          <ac:picMkLst>
            <pc:docMk/>
            <pc:sldMk cId="2076601438" sldId="286"/>
            <ac:picMk id="28" creationId="{3EE59678-E421-41CC-98B9-543E85B517DD}"/>
          </ac:picMkLst>
        </pc:picChg>
        <pc:picChg chg="mod ord">
          <ac:chgData name="li bo" userId="86e360d6c7446f46" providerId="LiveId" clId="{D0D0993A-130F-423C-9CF3-B1C2F3DF5AC7}" dt="2022-10-06T03:53:38.054" v="15033" actId="1076"/>
          <ac:picMkLst>
            <pc:docMk/>
            <pc:sldMk cId="2076601438" sldId="286"/>
            <ac:picMk id="30" creationId="{2FE532B9-31B0-4814-BA1F-62D781BC889A}"/>
          </ac:picMkLst>
        </pc:picChg>
        <pc:picChg chg="mod">
          <ac:chgData name="li bo" userId="86e360d6c7446f46" providerId="LiveId" clId="{D0D0993A-130F-423C-9CF3-B1C2F3DF5AC7}" dt="2022-10-06T04:17:00.039" v="15107" actId="1076"/>
          <ac:picMkLst>
            <pc:docMk/>
            <pc:sldMk cId="2076601438" sldId="286"/>
            <ac:picMk id="32" creationId="{14274125-3F29-4D03-9722-8A792E606290}"/>
          </ac:picMkLst>
        </pc:picChg>
      </pc:sldChg>
      <pc:sldChg chg="addSp delSp modSp add mod delAnim modAnim">
        <pc:chgData name="li bo" userId="86e360d6c7446f46" providerId="LiveId" clId="{D0D0993A-130F-423C-9CF3-B1C2F3DF5AC7}" dt="2022-10-06T06:12:44.905" v="15594" actId="1076"/>
        <pc:sldMkLst>
          <pc:docMk/>
          <pc:sldMk cId="3146477208" sldId="287"/>
        </pc:sldMkLst>
        <pc:spChg chg="mod">
          <ac:chgData name="li bo" userId="86e360d6c7446f46" providerId="LiveId" clId="{D0D0993A-130F-423C-9CF3-B1C2F3DF5AC7}" dt="2022-10-06T04:22:47.537" v="15249" actId="20577"/>
          <ac:spMkLst>
            <pc:docMk/>
            <pc:sldMk cId="3146477208" sldId="287"/>
            <ac:spMk id="2" creationId="{0C75C674-70A3-4942-B8AC-01028A4EC8A8}"/>
          </ac:spMkLst>
        </pc:spChg>
        <pc:spChg chg="mod">
          <ac:chgData name="li bo" userId="86e360d6c7446f46" providerId="LiveId" clId="{D0D0993A-130F-423C-9CF3-B1C2F3DF5AC7}" dt="2022-10-06T06:10:04.271" v="15549" actId="14100"/>
          <ac:spMkLst>
            <pc:docMk/>
            <pc:sldMk cId="3146477208" sldId="287"/>
            <ac:spMk id="3" creationId="{400792E5-9ED7-46C4-9C77-27C8DA7ECC9A}"/>
          </ac:spMkLst>
        </pc:spChg>
        <pc:spChg chg="add mod">
          <ac:chgData name="li bo" userId="86e360d6c7446f46" providerId="LiveId" clId="{D0D0993A-130F-423C-9CF3-B1C2F3DF5AC7}" dt="2022-10-06T06:09:50.911" v="15547" actId="14100"/>
          <ac:spMkLst>
            <pc:docMk/>
            <pc:sldMk cId="3146477208" sldId="287"/>
            <ac:spMk id="19" creationId="{C65E54AB-CB2D-4458-8EDB-5E34C5FD5F55}"/>
          </ac:spMkLst>
        </pc:spChg>
        <pc:spChg chg="add mod">
          <ac:chgData name="li bo" userId="86e360d6c7446f46" providerId="LiveId" clId="{D0D0993A-130F-423C-9CF3-B1C2F3DF5AC7}" dt="2022-10-06T06:12:44.905" v="15594" actId="1076"/>
          <ac:spMkLst>
            <pc:docMk/>
            <pc:sldMk cId="3146477208" sldId="287"/>
            <ac:spMk id="23" creationId="{F6327F5C-A8C8-4330-AB8F-85CCC2579A44}"/>
          </ac:spMkLst>
        </pc:spChg>
        <pc:spChg chg="add mod">
          <ac:chgData name="li bo" userId="86e360d6c7446f46" providerId="LiveId" clId="{D0D0993A-130F-423C-9CF3-B1C2F3DF5AC7}" dt="2022-10-06T06:11:19.886" v="15587" actId="1076"/>
          <ac:spMkLst>
            <pc:docMk/>
            <pc:sldMk cId="3146477208" sldId="287"/>
            <ac:spMk id="25" creationId="{34B64174-3FF2-4D75-BB9D-293EBDE962BA}"/>
          </ac:spMkLst>
        </pc:spChg>
        <pc:picChg chg="del mod ord">
          <ac:chgData name="li bo" userId="86e360d6c7446f46" providerId="LiveId" clId="{D0D0993A-130F-423C-9CF3-B1C2F3DF5AC7}" dt="2022-10-06T05:13:03.231" v="15416" actId="478"/>
          <ac:picMkLst>
            <pc:docMk/>
            <pc:sldMk cId="3146477208" sldId="287"/>
            <ac:picMk id="6" creationId="{56DE2884-43A0-4A3D-A116-EE8456944230}"/>
          </ac:picMkLst>
        </pc:picChg>
        <pc:picChg chg="del mod ord">
          <ac:chgData name="li bo" userId="86e360d6c7446f46" providerId="LiveId" clId="{D0D0993A-130F-423C-9CF3-B1C2F3DF5AC7}" dt="2022-10-06T05:13:10.957" v="15430" actId="478"/>
          <ac:picMkLst>
            <pc:docMk/>
            <pc:sldMk cId="3146477208" sldId="287"/>
            <ac:picMk id="8" creationId="{8330F2DF-A96C-47BB-A35F-B46D70C8438C}"/>
          </ac:picMkLst>
        </pc:picChg>
        <pc:picChg chg="add del mod">
          <ac:chgData name="li bo" userId="86e360d6c7446f46" providerId="LiveId" clId="{D0D0993A-130F-423C-9CF3-B1C2F3DF5AC7}" dt="2022-10-06T05:11:58.285" v="15400" actId="478"/>
          <ac:picMkLst>
            <pc:docMk/>
            <pc:sldMk cId="3146477208" sldId="287"/>
            <ac:picMk id="9" creationId="{92A9E7AD-4957-4785-84E1-96E5E1B8C986}"/>
          </ac:picMkLst>
        </pc:picChg>
        <pc:picChg chg="add del mod">
          <ac:chgData name="li bo" userId="86e360d6c7446f46" providerId="LiveId" clId="{D0D0993A-130F-423C-9CF3-B1C2F3DF5AC7}" dt="2022-10-06T05:11:21.298" v="15388" actId="478"/>
          <ac:picMkLst>
            <pc:docMk/>
            <pc:sldMk cId="3146477208" sldId="287"/>
            <ac:picMk id="10" creationId="{CC831166-1B67-409F-8DDF-9E84F7B91938}"/>
          </ac:picMkLst>
        </pc:picChg>
        <pc:picChg chg="del mod ord">
          <ac:chgData name="li bo" userId="86e360d6c7446f46" providerId="LiveId" clId="{D0D0993A-130F-423C-9CF3-B1C2F3DF5AC7}" dt="2022-10-06T05:14:09.270" v="15445" actId="478"/>
          <ac:picMkLst>
            <pc:docMk/>
            <pc:sldMk cId="3146477208" sldId="287"/>
            <ac:picMk id="12" creationId="{DAD3244A-A1D7-41AE-9303-35AA05CEB8DA}"/>
          </ac:picMkLst>
        </pc:picChg>
        <pc:picChg chg="del">
          <ac:chgData name="li bo" userId="86e360d6c7446f46" providerId="LiveId" clId="{D0D0993A-130F-423C-9CF3-B1C2F3DF5AC7}" dt="2022-10-06T04:23:02.470" v="15265" actId="478"/>
          <ac:picMkLst>
            <pc:docMk/>
            <pc:sldMk cId="3146477208" sldId="287"/>
            <ac:picMk id="14" creationId="{3B022FDD-D6A8-47E3-B35D-74FCE29CE3FF}"/>
          </ac:picMkLst>
        </pc:picChg>
        <pc:picChg chg="mod ord">
          <ac:chgData name="li bo" userId="86e360d6c7446f46" providerId="LiveId" clId="{D0D0993A-130F-423C-9CF3-B1C2F3DF5AC7}" dt="2022-10-06T05:14:11.269" v="15448" actId="1076"/>
          <ac:picMkLst>
            <pc:docMk/>
            <pc:sldMk cId="3146477208" sldId="287"/>
            <ac:picMk id="15" creationId="{419967CF-C45A-48DD-8546-A2582A389D44}"/>
          </ac:picMkLst>
        </pc:picChg>
        <pc:picChg chg="del">
          <ac:chgData name="li bo" userId="86e360d6c7446f46" providerId="LiveId" clId="{D0D0993A-130F-423C-9CF3-B1C2F3DF5AC7}" dt="2022-10-06T04:23:03.326" v="15266" actId="478"/>
          <ac:picMkLst>
            <pc:docMk/>
            <pc:sldMk cId="3146477208" sldId="287"/>
            <ac:picMk id="16" creationId="{08405DA8-9413-4FA9-8604-A8BE9040EA4A}"/>
          </ac:picMkLst>
        </pc:picChg>
        <pc:picChg chg="del">
          <ac:chgData name="li bo" userId="86e360d6c7446f46" providerId="LiveId" clId="{D0D0993A-130F-423C-9CF3-B1C2F3DF5AC7}" dt="2022-10-06T04:22:51.670" v="15251" actId="478"/>
          <ac:picMkLst>
            <pc:docMk/>
            <pc:sldMk cId="3146477208" sldId="287"/>
            <ac:picMk id="18" creationId="{2C2F7C53-5061-40ED-8A8C-57F58DE7FB21}"/>
          </ac:picMkLst>
        </pc:picChg>
        <pc:picChg chg="mod">
          <ac:chgData name="li bo" userId="86e360d6c7446f46" providerId="LiveId" clId="{D0D0993A-130F-423C-9CF3-B1C2F3DF5AC7}" dt="2022-10-06T05:16:10.497" v="15464" actId="1076"/>
          <ac:picMkLst>
            <pc:docMk/>
            <pc:sldMk cId="3146477208" sldId="287"/>
            <ac:picMk id="20" creationId="{B0931054-B76D-40CC-963D-E7666401EAFD}"/>
          </ac:picMkLst>
        </pc:picChg>
        <pc:picChg chg="del">
          <ac:chgData name="li bo" userId="86e360d6c7446f46" providerId="LiveId" clId="{D0D0993A-130F-423C-9CF3-B1C2F3DF5AC7}" dt="2022-10-06T04:22:50.203" v="15250" actId="478"/>
          <ac:picMkLst>
            <pc:docMk/>
            <pc:sldMk cId="3146477208" sldId="287"/>
            <ac:picMk id="24" creationId="{B68E10BA-B59A-4A25-BA72-C57D7CF89C00}"/>
          </ac:picMkLst>
        </pc:picChg>
        <pc:picChg chg="add mod">
          <ac:chgData name="li bo" userId="86e360d6c7446f46" providerId="LiveId" clId="{D0D0993A-130F-423C-9CF3-B1C2F3DF5AC7}" dt="2022-10-06T06:10:15.699" v="15550" actId="1076"/>
          <ac:picMkLst>
            <pc:docMk/>
            <pc:sldMk cId="3146477208" sldId="287"/>
            <ac:picMk id="2050" creationId="{CF8DA11B-BEE4-40E8-ADC4-DEBD7F0AD6C8}"/>
          </ac:picMkLst>
        </pc:picChg>
      </pc:sldChg>
      <pc:sldChg chg="addSp delSp modSp add mod">
        <pc:chgData name="li bo" userId="86e360d6c7446f46" providerId="LiveId" clId="{D0D0993A-130F-423C-9CF3-B1C2F3DF5AC7}" dt="2022-10-06T07:32:51.671" v="16616" actId="1076"/>
        <pc:sldMkLst>
          <pc:docMk/>
          <pc:sldMk cId="1629525824" sldId="288"/>
        </pc:sldMkLst>
        <pc:spChg chg="del">
          <ac:chgData name="li bo" userId="86e360d6c7446f46" providerId="LiveId" clId="{D0D0993A-130F-423C-9CF3-B1C2F3DF5AC7}" dt="2022-10-06T07:29:59.185" v="16584" actId="478"/>
          <ac:spMkLst>
            <pc:docMk/>
            <pc:sldMk cId="1629525824" sldId="288"/>
            <ac:spMk id="3" creationId="{400792E5-9ED7-46C4-9C77-27C8DA7ECC9A}"/>
          </ac:spMkLst>
        </pc:spChg>
        <pc:spChg chg="add del mod">
          <ac:chgData name="li bo" userId="86e360d6c7446f46" providerId="LiveId" clId="{D0D0993A-130F-423C-9CF3-B1C2F3DF5AC7}" dt="2022-10-06T07:30:00.689" v="16585" actId="478"/>
          <ac:spMkLst>
            <pc:docMk/>
            <pc:sldMk cId="1629525824" sldId="288"/>
            <ac:spMk id="6" creationId="{914FAE3F-22AB-46E2-90E7-F78276B83262}"/>
          </ac:spMkLst>
        </pc:spChg>
        <pc:spChg chg="add mod">
          <ac:chgData name="li bo" userId="86e360d6c7446f46" providerId="LiveId" clId="{D0D0993A-130F-423C-9CF3-B1C2F3DF5AC7}" dt="2022-10-06T07:32:51.671" v="16616" actId="1076"/>
          <ac:spMkLst>
            <pc:docMk/>
            <pc:sldMk cId="1629525824" sldId="288"/>
            <ac:spMk id="25" creationId="{E15AB4E6-BFB0-4CBB-B2D1-17DF4822C744}"/>
          </ac:spMkLst>
        </pc:spChg>
        <pc:spChg chg="del">
          <ac:chgData name="li bo" userId="86e360d6c7446f46" providerId="LiveId" clId="{D0D0993A-130F-423C-9CF3-B1C2F3DF5AC7}" dt="2022-10-06T07:29:57.789" v="16583" actId="478"/>
          <ac:spMkLst>
            <pc:docMk/>
            <pc:sldMk cId="1629525824" sldId="288"/>
            <ac:spMk id="32" creationId="{CD502090-9213-4E45-B190-ECF550EC065B}"/>
          </ac:spMkLst>
        </pc:spChg>
        <pc:picChg chg="add del">
          <ac:chgData name="li bo" userId="86e360d6c7446f46" providerId="LiveId" clId="{D0D0993A-130F-423C-9CF3-B1C2F3DF5AC7}" dt="2022-10-06T07:30:53.161" v="16587" actId="478"/>
          <ac:picMkLst>
            <pc:docMk/>
            <pc:sldMk cId="1629525824" sldId="288"/>
            <ac:picMk id="8" creationId="{C52D53DF-271A-436B-863C-A79B89F14785}"/>
          </ac:picMkLst>
        </pc:picChg>
        <pc:picChg chg="add del mod">
          <ac:chgData name="li bo" userId="86e360d6c7446f46" providerId="LiveId" clId="{D0D0993A-130F-423C-9CF3-B1C2F3DF5AC7}" dt="2022-10-06T07:31:27.999" v="16592" actId="478"/>
          <ac:picMkLst>
            <pc:docMk/>
            <pc:sldMk cId="1629525824" sldId="288"/>
            <ac:picMk id="10" creationId="{80DC9B6A-E595-44A7-BAD3-B868D4C1069B}"/>
          </ac:picMkLst>
        </pc:picChg>
        <pc:picChg chg="add mod">
          <ac:chgData name="li bo" userId="86e360d6c7446f46" providerId="LiveId" clId="{D0D0993A-130F-423C-9CF3-B1C2F3DF5AC7}" dt="2022-10-06T07:32:41.944" v="16614" actId="1076"/>
          <ac:picMkLst>
            <pc:docMk/>
            <pc:sldMk cId="1629525824" sldId="288"/>
            <ac:picMk id="12" creationId="{B8DA0DB1-DB22-4389-854C-BCAF4B92437A}"/>
          </ac:picMkLst>
        </pc:picChg>
        <pc:picChg chg="add mod">
          <ac:chgData name="li bo" userId="86e360d6c7446f46" providerId="LiveId" clId="{D0D0993A-130F-423C-9CF3-B1C2F3DF5AC7}" dt="2022-10-06T07:32:41.944" v="16614" actId="1076"/>
          <ac:picMkLst>
            <pc:docMk/>
            <pc:sldMk cId="1629525824" sldId="288"/>
            <ac:picMk id="14" creationId="{C2D20E63-7E0C-4116-846D-B66670524444}"/>
          </ac:picMkLst>
        </pc:picChg>
        <pc:picChg chg="add mod">
          <ac:chgData name="li bo" userId="86e360d6c7446f46" providerId="LiveId" clId="{D0D0993A-130F-423C-9CF3-B1C2F3DF5AC7}" dt="2022-10-06T07:32:41.944" v="16614" actId="1076"/>
          <ac:picMkLst>
            <pc:docMk/>
            <pc:sldMk cId="1629525824" sldId="288"/>
            <ac:picMk id="16" creationId="{A3C40F12-ACBC-4111-8FAA-3B07B86E9DA7}"/>
          </ac:picMkLst>
        </pc:picChg>
        <pc:picChg chg="del">
          <ac:chgData name="li bo" userId="86e360d6c7446f46" providerId="LiveId" clId="{D0D0993A-130F-423C-9CF3-B1C2F3DF5AC7}" dt="2022-10-06T07:29:54.286" v="16580" actId="478"/>
          <ac:picMkLst>
            <pc:docMk/>
            <pc:sldMk cId="1629525824" sldId="288"/>
            <ac:picMk id="18" creationId="{2268BB52-E1F3-42FE-B82C-C51DCE5033CA}"/>
          </ac:picMkLst>
        </pc:picChg>
        <pc:picChg chg="add mod">
          <ac:chgData name="li bo" userId="86e360d6c7446f46" providerId="LiveId" clId="{D0D0993A-130F-423C-9CF3-B1C2F3DF5AC7}" dt="2022-10-06T07:32:41.944" v="16614" actId="1076"/>
          <ac:picMkLst>
            <pc:docMk/>
            <pc:sldMk cId="1629525824" sldId="288"/>
            <ac:picMk id="19" creationId="{4B497821-116F-4EB4-B260-D749A2677E33}"/>
          </ac:picMkLst>
        </pc:picChg>
        <pc:picChg chg="del">
          <ac:chgData name="li bo" userId="86e360d6c7446f46" providerId="LiveId" clId="{D0D0993A-130F-423C-9CF3-B1C2F3DF5AC7}" dt="2022-10-06T07:29:53.046" v="16578" actId="478"/>
          <ac:picMkLst>
            <pc:docMk/>
            <pc:sldMk cId="1629525824" sldId="288"/>
            <ac:picMk id="20" creationId="{329CE686-A2AA-46F8-B69F-D063E5247D71}"/>
          </ac:picMkLst>
        </pc:picChg>
        <pc:picChg chg="del">
          <ac:chgData name="li bo" userId="86e360d6c7446f46" providerId="LiveId" clId="{D0D0993A-130F-423C-9CF3-B1C2F3DF5AC7}" dt="2022-10-06T07:29:53.837" v="16579" actId="478"/>
          <ac:picMkLst>
            <pc:docMk/>
            <pc:sldMk cId="1629525824" sldId="288"/>
            <ac:picMk id="22" creationId="{65925C58-638D-4F48-B2FF-9DF9824D7434}"/>
          </ac:picMkLst>
        </pc:picChg>
        <pc:picChg chg="del">
          <ac:chgData name="li bo" userId="86e360d6c7446f46" providerId="LiveId" clId="{D0D0993A-130F-423C-9CF3-B1C2F3DF5AC7}" dt="2022-10-06T07:29:55.139" v="16581" actId="478"/>
          <ac:picMkLst>
            <pc:docMk/>
            <pc:sldMk cId="1629525824" sldId="288"/>
            <ac:picMk id="26" creationId="{4BE7EF9A-B515-4004-A998-494A318D3E37}"/>
          </ac:picMkLst>
        </pc:picChg>
        <pc:picChg chg="del">
          <ac:chgData name="li bo" userId="86e360d6c7446f46" providerId="LiveId" clId="{D0D0993A-130F-423C-9CF3-B1C2F3DF5AC7}" dt="2022-10-06T07:29:56.855" v="16582" actId="478"/>
          <ac:picMkLst>
            <pc:docMk/>
            <pc:sldMk cId="1629525824" sldId="288"/>
            <ac:picMk id="31" creationId="{ECCD3326-DA0A-42F4-A22E-26FA736989BD}"/>
          </ac:picMkLst>
        </pc:picChg>
      </pc:sldChg>
      <pc:sldChg chg="modSp add mod">
        <pc:chgData name="li bo" userId="86e360d6c7446f46" providerId="LiveId" clId="{D0D0993A-130F-423C-9CF3-B1C2F3DF5AC7}" dt="2022-10-06T07:34:30.754" v="16642" actId="20577"/>
        <pc:sldMkLst>
          <pc:docMk/>
          <pc:sldMk cId="3281468734" sldId="289"/>
        </pc:sldMkLst>
        <pc:spChg chg="mod">
          <ac:chgData name="li bo" userId="86e360d6c7446f46" providerId="LiveId" clId="{D0D0993A-130F-423C-9CF3-B1C2F3DF5AC7}" dt="2022-10-06T07:34:30.754" v="16642" actId="20577"/>
          <ac:spMkLst>
            <pc:docMk/>
            <pc:sldMk cId="3281468734" sldId="289"/>
            <ac:spMk id="7" creationId="{E8D73023-A89D-408E-A5B6-0A511316DBC5}"/>
          </ac:spMkLst>
        </pc:spChg>
      </pc:sldChg>
      <pc:sldChg chg="addSp delSp modSp add mod">
        <pc:chgData name="li bo" userId="86e360d6c7446f46" providerId="LiveId" clId="{D0D0993A-130F-423C-9CF3-B1C2F3DF5AC7}" dt="2022-10-07T07:13:01.125" v="21882" actId="1076"/>
        <pc:sldMkLst>
          <pc:docMk/>
          <pc:sldMk cId="217342861" sldId="290"/>
        </pc:sldMkLst>
        <pc:spChg chg="mod">
          <ac:chgData name="li bo" userId="86e360d6c7446f46" providerId="LiveId" clId="{D0D0993A-130F-423C-9CF3-B1C2F3DF5AC7}" dt="2022-10-06T13:56:43.742" v="18200" actId="20577"/>
          <ac:spMkLst>
            <pc:docMk/>
            <pc:sldMk cId="217342861" sldId="290"/>
            <ac:spMk id="2" creationId="{0C75C674-70A3-4942-B8AC-01028A4EC8A8}"/>
          </ac:spMkLst>
        </pc:spChg>
        <pc:spChg chg="mod">
          <ac:chgData name="li bo" userId="86e360d6c7446f46" providerId="LiveId" clId="{D0D0993A-130F-423C-9CF3-B1C2F3DF5AC7}" dt="2022-10-07T03:39:45.036" v="21473" actId="20577"/>
          <ac:spMkLst>
            <pc:docMk/>
            <pc:sldMk cId="217342861" sldId="290"/>
            <ac:spMk id="3" creationId="{400792E5-9ED7-46C4-9C77-27C8DA7ECC9A}"/>
          </ac:spMkLst>
        </pc:spChg>
        <pc:picChg chg="add del mod">
          <ac:chgData name="li bo" userId="86e360d6c7446f46" providerId="LiveId" clId="{D0D0993A-130F-423C-9CF3-B1C2F3DF5AC7}" dt="2022-10-06T14:27:25.046" v="18467" actId="478"/>
          <ac:picMkLst>
            <pc:docMk/>
            <pc:sldMk cId="217342861" sldId="290"/>
            <ac:picMk id="5" creationId="{06CBF7FA-7AE3-44CA-B379-49DFF1E5E941}"/>
          </ac:picMkLst>
        </pc:picChg>
        <pc:picChg chg="del mod">
          <ac:chgData name="li bo" userId="86e360d6c7446f46" providerId="LiveId" clId="{D0D0993A-130F-423C-9CF3-B1C2F3DF5AC7}" dt="2022-10-06T14:27:15.508" v="18452" actId="478"/>
          <ac:picMkLst>
            <pc:docMk/>
            <pc:sldMk cId="217342861" sldId="290"/>
            <ac:picMk id="7" creationId="{164DD42C-380E-4E4C-9EF7-F38F2540A6AE}"/>
          </ac:picMkLst>
        </pc:picChg>
        <pc:picChg chg="del mod ord">
          <ac:chgData name="li bo" userId="86e360d6c7446f46" providerId="LiveId" clId="{D0D0993A-130F-423C-9CF3-B1C2F3DF5AC7}" dt="2022-10-06T15:13:01.133" v="19431" actId="478"/>
          <ac:picMkLst>
            <pc:docMk/>
            <pc:sldMk cId="217342861" sldId="290"/>
            <ac:picMk id="9" creationId="{D15CE815-0CD8-4BB2-8277-97A0E481956B}"/>
          </ac:picMkLst>
        </pc:picChg>
        <pc:picChg chg="mod ord">
          <ac:chgData name="li bo" userId="86e360d6c7446f46" providerId="LiveId" clId="{D0D0993A-130F-423C-9CF3-B1C2F3DF5AC7}" dt="2022-10-06T14:27:25.046" v="18469" actId="962"/>
          <ac:picMkLst>
            <pc:docMk/>
            <pc:sldMk cId="217342861" sldId="290"/>
            <ac:picMk id="11" creationId="{6077E228-B28D-442F-9FA5-3A382B35A4AC}"/>
          </ac:picMkLst>
        </pc:picChg>
        <pc:picChg chg="add del mod">
          <ac:chgData name="li bo" userId="86e360d6c7446f46" providerId="LiveId" clId="{D0D0993A-130F-423C-9CF3-B1C2F3DF5AC7}" dt="2022-10-06T14:33:41.216" v="18540" actId="478"/>
          <ac:picMkLst>
            <pc:docMk/>
            <pc:sldMk cId="217342861" sldId="290"/>
            <ac:picMk id="12" creationId="{FF477CA6-3DBF-4D6F-AAC2-D1FA18F24C30}"/>
          </ac:picMkLst>
        </pc:picChg>
        <pc:picChg chg="del mod ord">
          <ac:chgData name="li bo" userId="86e360d6c7446f46" providerId="LiveId" clId="{D0D0993A-130F-423C-9CF3-B1C2F3DF5AC7}" dt="2022-10-06T14:34:38.329" v="18560" actId="478"/>
          <ac:picMkLst>
            <pc:docMk/>
            <pc:sldMk cId="217342861" sldId="290"/>
            <ac:picMk id="14" creationId="{EE378034-8B19-4184-9CF8-6C530B116BF1}"/>
          </ac:picMkLst>
        </pc:picChg>
        <pc:picChg chg="del mod ord">
          <ac:chgData name="li bo" userId="86e360d6c7446f46" providerId="LiveId" clId="{D0D0993A-130F-423C-9CF3-B1C2F3DF5AC7}" dt="2022-10-06T14:44:18.581" v="18755" actId="478"/>
          <ac:picMkLst>
            <pc:docMk/>
            <pc:sldMk cId="217342861" sldId="290"/>
            <ac:picMk id="16" creationId="{5E24AED1-59F1-4BAE-8ED6-431B50072D38}"/>
          </ac:picMkLst>
        </pc:picChg>
        <pc:picChg chg="del mod">
          <ac:chgData name="li bo" userId="86e360d6c7446f46" providerId="LiveId" clId="{D0D0993A-130F-423C-9CF3-B1C2F3DF5AC7}" dt="2022-10-06T15:04:05.949" v="19062" actId="478"/>
          <ac:picMkLst>
            <pc:docMk/>
            <pc:sldMk cId="217342861" sldId="290"/>
            <ac:picMk id="18" creationId="{948EBD0E-0E48-487D-9A50-187B9C69CDB1}"/>
          </ac:picMkLst>
        </pc:picChg>
        <pc:picChg chg="del mod ord">
          <ac:chgData name="li bo" userId="86e360d6c7446f46" providerId="LiveId" clId="{D0D0993A-130F-423C-9CF3-B1C2F3DF5AC7}" dt="2022-10-06T15:03:55.108" v="19048" actId="478"/>
          <ac:picMkLst>
            <pc:docMk/>
            <pc:sldMk cId="217342861" sldId="290"/>
            <ac:picMk id="20" creationId="{A24405F1-BA26-4C80-BFFF-BEB0FC34F5A7}"/>
          </ac:picMkLst>
        </pc:picChg>
        <pc:picChg chg="del mod ord">
          <ac:chgData name="li bo" userId="86e360d6c7446f46" providerId="LiveId" clId="{D0D0993A-130F-423C-9CF3-B1C2F3DF5AC7}" dt="2022-10-06T15:13:07.947" v="19446" actId="478"/>
          <ac:picMkLst>
            <pc:docMk/>
            <pc:sldMk cId="217342861" sldId="290"/>
            <ac:picMk id="22" creationId="{BA6AF4CC-4E8B-4AE4-BFFF-A9A1D4B8F730}"/>
          </ac:picMkLst>
        </pc:picChg>
        <pc:picChg chg="del mod ord">
          <ac:chgData name="li bo" userId="86e360d6c7446f46" providerId="LiveId" clId="{D0D0993A-130F-423C-9CF3-B1C2F3DF5AC7}" dt="2022-10-06T15:13:15.701" v="19460" actId="478"/>
          <ac:picMkLst>
            <pc:docMk/>
            <pc:sldMk cId="217342861" sldId="290"/>
            <ac:picMk id="24" creationId="{22CADAC0-D81D-41C9-8462-3E8CBE3117DB}"/>
          </ac:picMkLst>
        </pc:picChg>
        <pc:picChg chg="mod ord">
          <ac:chgData name="li bo" userId="86e360d6c7446f46" providerId="LiveId" clId="{D0D0993A-130F-423C-9CF3-B1C2F3DF5AC7}" dt="2022-10-06T15:13:01.133" v="19433" actId="962"/>
          <ac:picMkLst>
            <pc:docMk/>
            <pc:sldMk cId="217342861" sldId="290"/>
            <ac:picMk id="26" creationId="{76BFEBE1-956A-4A79-A7E0-FCC831D888C9}"/>
          </ac:picMkLst>
        </pc:picChg>
        <pc:picChg chg="mod ord">
          <ac:chgData name="li bo" userId="86e360d6c7446f46" providerId="LiveId" clId="{D0D0993A-130F-423C-9CF3-B1C2F3DF5AC7}" dt="2022-10-06T15:13:07.947" v="19448" actId="962"/>
          <ac:picMkLst>
            <pc:docMk/>
            <pc:sldMk cId="217342861" sldId="290"/>
            <ac:picMk id="28" creationId="{445087F8-EDAD-4FA7-BE6D-D038B051BCE9}"/>
          </ac:picMkLst>
        </pc:picChg>
        <pc:picChg chg="del mod ord">
          <ac:chgData name="li bo" userId="86e360d6c7446f46" providerId="LiveId" clId="{D0D0993A-130F-423C-9CF3-B1C2F3DF5AC7}" dt="2022-10-06T15:24:56.480" v="19619" actId="478"/>
          <ac:picMkLst>
            <pc:docMk/>
            <pc:sldMk cId="217342861" sldId="290"/>
            <ac:picMk id="30" creationId="{B1C09186-F73F-4C1B-8442-805DB6E3C879}"/>
          </ac:picMkLst>
        </pc:picChg>
        <pc:picChg chg="mod ord">
          <ac:chgData name="li bo" userId="86e360d6c7446f46" providerId="LiveId" clId="{D0D0993A-130F-423C-9CF3-B1C2F3DF5AC7}" dt="2022-10-07T07:13:01.125" v="21882" actId="1076"/>
          <ac:picMkLst>
            <pc:docMk/>
            <pc:sldMk cId="217342861" sldId="290"/>
            <ac:picMk id="32" creationId="{BF579B4A-F031-43F1-9726-8FDDAC0EF554}"/>
          </ac:picMkLst>
        </pc:picChg>
        <pc:picChg chg="del mod">
          <ac:chgData name="li bo" userId="86e360d6c7446f46" providerId="LiveId" clId="{D0D0993A-130F-423C-9CF3-B1C2F3DF5AC7}" dt="2022-10-07T03:37:39.721" v="21440" actId="478"/>
          <ac:picMkLst>
            <pc:docMk/>
            <pc:sldMk cId="217342861" sldId="290"/>
            <ac:picMk id="34" creationId="{9D251C70-B2A1-47A7-B58B-821C1895A6B4}"/>
          </ac:picMkLst>
        </pc:picChg>
        <pc:picChg chg="del mod ord">
          <ac:chgData name="li bo" userId="86e360d6c7446f46" providerId="LiveId" clId="{D0D0993A-130F-423C-9CF3-B1C2F3DF5AC7}" dt="2022-10-07T03:37:58.531" v="21455" actId="478"/>
          <ac:picMkLst>
            <pc:docMk/>
            <pc:sldMk cId="217342861" sldId="290"/>
            <ac:picMk id="36" creationId="{84EE1C96-7433-4125-A8F1-8CBD5C904BB9}"/>
          </ac:picMkLst>
        </pc:picChg>
        <pc:picChg chg="del mod ord">
          <ac:chgData name="li bo" userId="86e360d6c7446f46" providerId="LiveId" clId="{D0D0993A-130F-423C-9CF3-B1C2F3DF5AC7}" dt="2022-10-07T03:39:00.080" v="21459" actId="478"/>
          <ac:picMkLst>
            <pc:docMk/>
            <pc:sldMk cId="217342861" sldId="290"/>
            <ac:picMk id="38" creationId="{AFB34DD5-F2DF-4333-8BE4-BEDD8308FD12}"/>
          </ac:picMkLst>
        </pc:picChg>
        <pc:picChg chg="del mod">
          <ac:chgData name="li bo" userId="86e360d6c7446f46" providerId="LiveId" clId="{D0D0993A-130F-423C-9CF3-B1C2F3DF5AC7}" dt="2022-10-07T04:17:04.878" v="21876" actId="478"/>
          <ac:picMkLst>
            <pc:docMk/>
            <pc:sldMk cId="217342861" sldId="290"/>
            <ac:picMk id="40" creationId="{DCDB4751-167F-450E-A1C9-2EC4BDAD79FC}"/>
          </ac:picMkLst>
        </pc:picChg>
        <pc:picChg chg="mod ord">
          <ac:chgData name="li bo" userId="86e360d6c7446f46" providerId="LiveId" clId="{D0D0993A-130F-423C-9CF3-B1C2F3DF5AC7}" dt="2022-10-07T04:17:04.878" v="21878" actId="962"/>
          <ac:picMkLst>
            <pc:docMk/>
            <pc:sldMk cId="217342861" sldId="290"/>
            <ac:picMk id="42" creationId="{C5B3A3B8-6E68-44C1-80BA-351747641D25}"/>
          </ac:picMkLst>
        </pc:picChg>
      </pc:sldChg>
      <pc:sldChg chg="addSp delSp modSp add mod">
        <pc:chgData name="li bo" userId="86e360d6c7446f46" providerId="LiveId" clId="{D0D0993A-130F-423C-9CF3-B1C2F3DF5AC7}" dt="2022-10-07T02:01:28.663" v="20627" actId="14100"/>
        <pc:sldMkLst>
          <pc:docMk/>
          <pc:sldMk cId="1008151861" sldId="291"/>
        </pc:sldMkLst>
        <pc:spChg chg="mod">
          <ac:chgData name="li bo" userId="86e360d6c7446f46" providerId="LiveId" clId="{D0D0993A-130F-423C-9CF3-B1C2F3DF5AC7}" dt="2022-10-07T01:40:49.252" v="20168" actId="20577"/>
          <ac:spMkLst>
            <pc:docMk/>
            <pc:sldMk cId="1008151861" sldId="291"/>
            <ac:spMk id="2" creationId="{0C75C674-70A3-4942-B8AC-01028A4EC8A8}"/>
          </ac:spMkLst>
        </pc:spChg>
        <pc:spChg chg="mod">
          <ac:chgData name="li bo" userId="86e360d6c7446f46" providerId="LiveId" clId="{D0D0993A-130F-423C-9CF3-B1C2F3DF5AC7}" dt="2022-10-07T02:01:28.663" v="20627" actId="14100"/>
          <ac:spMkLst>
            <pc:docMk/>
            <pc:sldMk cId="1008151861" sldId="291"/>
            <ac:spMk id="3" creationId="{400792E5-9ED7-46C4-9C77-27C8DA7ECC9A}"/>
          </ac:spMkLst>
        </pc:spChg>
        <pc:picChg chg="add del mod">
          <ac:chgData name="li bo" userId="86e360d6c7446f46" providerId="LiveId" clId="{D0D0993A-130F-423C-9CF3-B1C2F3DF5AC7}" dt="2022-10-06T15:01:55.346" v="19032" actId="478"/>
          <ac:picMkLst>
            <pc:docMk/>
            <pc:sldMk cId="1008151861" sldId="291"/>
            <ac:picMk id="5" creationId="{D70A6755-2F63-483A-AAB6-67722EA50AF6}"/>
          </ac:picMkLst>
        </pc:picChg>
        <pc:picChg chg="mod ord">
          <ac:chgData name="li bo" userId="86e360d6c7446f46" providerId="LiveId" clId="{D0D0993A-130F-423C-9CF3-B1C2F3DF5AC7}" dt="2022-10-07T01:35:20.920" v="20067" actId="1076"/>
          <ac:picMkLst>
            <pc:docMk/>
            <pc:sldMk cId="1008151861" sldId="291"/>
            <ac:picMk id="7" creationId="{29476F7F-ED8B-4F60-AEF8-A120CD25F314}"/>
          </ac:picMkLst>
        </pc:picChg>
        <pc:picChg chg="mod">
          <ac:chgData name="li bo" userId="86e360d6c7446f46" providerId="LiveId" clId="{D0D0993A-130F-423C-9CF3-B1C2F3DF5AC7}" dt="2022-10-07T02:01:13.095" v="20623" actId="1076"/>
          <ac:picMkLst>
            <pc:docMk/>
            <pc:sldMk cId="1008151861" sldId="291"/>
            <ac:picMk id="9" creationId="{5EFA10D9-CC72-4211-85E7-E5B08F637BC2}"/>
          </ac:picMkLst>
        </pc:picChg>
        <pc:picChg chg="del mod">
          <ac:chgData name="li bo" userId="86e360d6c7446f46" providerId="LiveId" clId="{D0D0993A-130F-423C-9CF3-B1C2F3DF5AC7}" dt="2022-10-06T15:35:35.959" v="19787" actId="478"/>
          <ac:picMkLst>
            <pc:docMk/>
            <pc:sldMk cId="1008151861" sldId="291"/>
            <ac:picMk id="11" creationId="{AE5D07C0-9FCA-49E6-A47D-E09A140A06D4}"/>
          </ac:picMkLst>
        </pc:picChg>
        <pc:picChg chg="del mod ord">
          <ac:chgData name="li bo" userId="86e360d6c7446f46" providerId="LiveId" clId="{D0D0993A-130F-423C-9CF3-B1C2F3DF5AC7}" dt="2022-10-06T15:36:02.404" v="19803" actId="478"/>
          <ac:picMkLst>
            <pc:docMk/>
            <pc:sldMk cId="1008151861" sldId="291"/>
            <ac:picMk id="13" creationId="{67776086-97C6-44AD-AA01-6FBE0C2D0FED}"/>
          </ac:picMkLst>
        </pc:picChg>
        <pc:picChg chg="del mod ord">
          <ac:chgData name="li bo" userId="86e360d6c7446f46" providerId="LiveId" clId="{D0D0993A-130F-423C-9CF3-B1C2F3DF5AC7}" dt="2022-10-06T15:36:15.766" v="19818" actId="478"/>
          <ac:picMkLst>
            <pc:docMk/>
            <pc:sldMk cId="1008151861" sldId="291"/>
            <ac:picMk id="15" creationId="{6F6B0C6B-8865-4C98-92A3-37D9CE38038E}"/>
          </ac:picMkLst>
        </pc:picChg>
        <pc:picChg chg="del mod ord">
          <ac:chgData name="li bo" userId="86e360d6c7446f46" providerId="LiveId" clId="{D0D0993A-130F-423C-9CF3-B1C2F3DF5AC7}" dt="2022-10-06T15:36:22.854" v="19832" actId="478"/>
          <ac:picMkLst>
            <pc:docMk/>
            <pc:sldMk cId="1008151861" sldId="291"/>
            <ac:picMk id="17" creationId="{FAFCFEF4-914C-4188-8423-727ACE14771F}"/>
          </ac:picMkLst>
        </pc:picChg>
        <pc:picChg chg="del mod ord">
          <ac:chgData name="li bo" userId="86e360d6c7446f46" providerId="LiveId" clId="{D0D0993A-130F-423C-9CF3-B1C2F3DF5AC7}" dt="2022-10-06T15:36:31.871" v="19847" actId="478"/>
          <ac:picMkLst>
            <pc:docMk/>
            <pc:sldMk cId="1008151861" sldId="291"/>
            <ac:picMk id="19" creationId="{31724AF3-D370-4745-8FDF-01147FFCEB37}"/>
          </ac:picMkLst>
        </pc:picChg>
        <pc:picChg chg="del mod ord">
          <ac:chgData name="li bo" userId="86e360d6c7446f46" providerId="LiveId" clId="{D0D0993A-130F-423C-9CF3-B1C2F3DF5AC7}" dt="2022-10-06T15:39:03.751" v="19862" actId="478"/>
          <ac:picMkLst>
            <pc:docMk/>
            <pc:sldMk cId="1008151861" sldId="291"/>
            <ac:picMk id="21" creationId="{D042D519-CAD3-49FE-9606-1163C3066FFA}"/>
          </ac:picMkLst>
        </pc:picChg>
        <pc:picChg chg="del mod ord">
          <ac:chgData name="li bo" userId="86e360d6c7446f46" providerId="LiveId" clId="{D0D0993A-130F-423C-9CF3-B1C2F3DF5AC7}" dt="2022-10-06T16:03:42.778" v="19879" actId="478"/>
          <ac:picMkLst>
            <pc:docMk/>
            <pc:sldMk cId="1008151861" sldId="291"/>
            <ac:picMk id="23" creationId="{BDA5E943-D274-41E3-9BB8-F748D51510A3}"/>
          </ac:picMkLst>
        </pc:picChg>
        <pc:picChg chg="del mod ord">
          <ac:chgData name="li bo" userId="86e360d6c7446f46" providerId="LiveId" clId="{D0D0993A-130F-423C-9CF3-B1C2F3DF5AC7}" dt="2022-10-06T16:03:49.840" v="19893" actId="478"/>
          <ac:picMkLst>
            <pc:docMk/>
            <pc:sldMk cId="1008151861" sldId="291"/>
            <ac:picMk id="25" creationId="{584E7223-4753-4F36-A941-ADFAC99BC231}"/>
          </ac:picMkLst>
        </pc:picChg>
        <pc:picChg chg="add del mod ord">
          <ac:chgData name="li bo" userId="86e360d6c7446f46" providerId="LiveId" clId="{D0D0993A-130F-423C-9CF3-B1C2F3DF5AC7}" dt="2022-10-06T16:04:18.582" v="19941"/>
          <ac:picMkLst>
            <pc:docMk/>
            <pc:sldMk cId="1008151861" sldId="291"/>
            <ac:picMk id="27" creationId="{A0834B88-2DF3-497C-9204-27754F656D03}"/>
          </ac:picMkLst>
        </pc:picChg>
        <pc:picChg chg="add del mod ord">
          <ac:chgData name="li bo" userId="86e360d6c7446f46" providerId="LiveId" clId="{D0D0993A-130F-423C-9CF3-B1C2F3DF5AC7}" dt="2022-10-06T16:06:43.671" v="19954" actId="478"/>
          <ac:picMkLst>
            <pc:docMk/>
            <pc:sldMk cId="1008151861" sldId="291"/>
            <ac:picMk id="29" creationId="{6DBA397B-E627-46F1-8033-969EF07925F1}"/>
          </ac:picMkLst>
        </pc:picChg>
        <pc:picChg chg="del mod ord">
          <ac:chgData name="li bo" userId="86e360d6c7446f46" providerId="LiveId" clId="{D0D0993A-130F-423C-9CF3-B1C2F3DF5AC7}" dt="2022-10-06T16:08:07.807" v="19983" actId="478"/>
          <ac:picMkLst>
            <pc:docMk/>
            <pc:sldMk cId="1008151861" sldId="291"/>
            <ac:picMk id="31" creationId="{2A478222-FED8-46B1-8AB8-F3F175BEA73A}"/>
          </ac:picMkLst>
        </pc:picChg>
        <pc:picChg chg="del mod ord">
          <ac:chgData name="li bo" userId="86e360d6c7446f46" providerId="LiveId" clId="{D0D0993A-130F-423C-9CF3-B1C2F3DF5AC7}" dt="2022-10-06T16:09:31.389" v="20001" actId="478"/>
          <ac:picMkLst>
            <pc:docMk/>
            <pc:sldMk cId="1008151861" sldId="291"/>
            <ac:picMk id="33" creationId="{1480BD6E-F124-4C7C-939C-0CBE60367A8F}"/>
          </ac:picMkLst>
        </pc:picChg>
        <pc:picChg chg="del mod ord">
          <ac:chgData name="li bo" userId="86e360d6c7446f46" providerId="LiveId" clId="{D0D0993A-130F-423C-9CF3-B1C2F3DF5AC7}" dt="2022-10-06T16:09:50.320" v="20015" actId="478"/>
          <ac:picMkLst>
            <pc:docMk/>
            <pc:sldMk cId="1008151861" sldId="291"/>
            <ac:picMk id="35" creationId="{AABED8FF-A489-4FA9-9B21-AEC27C1E290E}"/>
          </ac:picMkLst>
        </pc:picChg>
        <pc:picChg chg="del mod ord">
          <ac:chgData name="li bo" userId="86e360d6c7446f46" providerId="LiveId" clId="{D0D0993A-130F-423C-9CF3-B1C2F3DF5AC7}" dt="2022-10-06T16:10:38.481" v="20031" actId="478"/>
          <ac:picMkLst>
            <pc:docMk/>
            <pc:sldMk cId="1008151861" sldId="291"/>
            <ac:picMk id="37" creationId="{D401E6AA-AA68-4417-BE8E-0133A958A95A}"/>
          </ac:picMkLst>
        </pc:picChg>
        <pc:picChg chg="del mod ord">
          <ac:chgData name="li bo" userId="86e360d6c7446f46" providerId="LiveId" clId="{D0D0993A-130F-423C-9CF3-B1C2F3DF5AC7}" dt="2022-10-06T16:10:46.121" v="20045" actId="478"/>
          <ac:picMkLst>
            <pc:docMk/>
            <pc:sldMk cId="1008151861" sldId="291"/>
            <ac:picMk id="39" creationId="{E0C5FEF2-1F38-44AB-8B7C-A0B961FCD121}"/>
          </ac:picMkLst>
        </pc:picChg>
        <pc:picChg chg="del mod ord">
          <ac:chgData name="li bo" userId="86e360d6c7446f46" providerId="LiveId" clId="{D0D0993A-130F-423C-9CF3-B1C2F3DF5AC7}" dt="2022-10-06T16:12:50.305" v="20059" actId="478"/>
          <ac:picMkLst>
            <pc:docMk/>
            <pc:sldMk cId="1008151861" sldId="291"/>
            <ac:picMk id="41" creationId="{026ADBC7-0360-4B7F-89C1-FABD51F3AF9D}"/>
          </ac:picMkLst>
        </pc:picChg>
        <pc:picChg chg="del mod ord">
          <ac:chgData name="li bo" userId="86e360d6c7446f46" providerId="LiveId" clId="{D0D0993A-130F-423C-9CF3-B1C2F3DF5AC7}" dt="2022-10-07T01:36:05.441" v="20081" actId="478"/>
          <ac:picMkLst>
            <pc:docMk/>
            <pc:sldMk cId="1008151861" sldId="291"/>
            <ac:picMk id="43" creationId="{8A31DBEA-4879-4BBB-9F40-CB70EFE04D03}"/>
          </ac:picMkLst>
        </pc:picChg>
        <pc:picChg chg="del mod ord">
          <ac:chgData name="li bo" userId="86e360d6c7446f46" providerId="LiveId" clId="{D0D0993A-130F-423C-9CF3-B1C2F3DF5AC7}" dt="2022-10-07T01:36:56.915" v="20095" actId="478"/>
          <ac:picMkLst>
            <pc:docMk/>
            <pc:sldMk cId="1008151861" sldId="291"/>
            <ac:picMk id="45" creationId="{6750EE3D-0789-4415-B195-C1538ACFBD15}"/>
          </ac:picMkLst>
        </pc:picChg>
        <pc:picChg chg="del mod ord">
          <ac:chgData name="li bo" userId="86e360d6c7446f46" providerId="LiveId" clId="{D0D0993A-130F-423C-9CF3-B1C2F3DF5AC7}" dt="2022-10-07T01:37:04.849" v="20109" actId="478"/>
          <ac:picMkLst>
            <pc:docMk/>
            <pc:sldMk cId="1008151861" sldId="291"/>
            <ac:picMk id="47" creationId="{D8A2C645-F8D1-4D37-A213-CE459E1C6A08}"/>
          </ac:picMkLst>
        </pc:picChg>
        <pc:picChg chg="del mod ord">
          <ac:chgData name="li bo" userId="86e360d6c7446f46" providerId="LiveId" clId="{D0D0993A-130F-423C-9CF3-B1C2F3DF5AC7}" dt="2022-10-07T01:37:12.804" v="20123" actId="478"/>
          <ac:picMkLst>
            <pc:docMk/>
            <pc:sldMk cId="1008151861" sldId="291"/>
            <ac:picMk id="49" creationId="{2E5E29C6-FE21-4552-A07C-DE1EAAF8327D}"/>
          </ac:picMkLst>
        </pc:picChg>
        <pc:picChg chg="del mod ord">
          <ac:chgData name="li bo" userId="86e360d6c7446f46" providerId="LiveId" clId="{D0D0993A-130F-423C-9CF3-B1C2F3DF5AC7}" dt="2022-10-07T01:37:43.031" v="20137" actId="478"/>
          <ac:picMkLst>
            <pc:docMk/>
            <pc:sldMk cId="1008151861" sldId="291"/>
            <ac:picMk id="51" creationId="{7392D012-3608-47C7-9834-E295EF48AE1F}"/>
          </ac:picMkLst>
        </pc:picChg>
        <pc:picChg chg="del mod ord">
          <ac:chgData name="li bo" userId="86e360d6c7446f46" providerId="LiveId" clId="{D0D0993A-130F-423C-9CF3-B1C2F3DF5AC7}" dt="2022-10-07T01:43:56.734" v="20180" actId="478"/>
          <ac:picMkLst>
            <pc:docMk/>
            <pc:sldMk cId="1008151861" sldId="291"/>
            <ac:picMk id="53" creationId="{FF21A1AE-E6CC-4952-AAD6-189B0F5E2882}"/>
          </ac:picMkLst>
        </pc:picChg>
        <pc:picChg chg="del mod ord">
          <ac:chgData name="li bo" userId="86e360d6c7446f46" providerId="LiveId" clId="{D0D0993A-130F-423C-9CF3-B1C2F3DF5AC7}" dt="2022-10-07T01:52:45.076" v="20534" actId="478"/>
          <ac:picMkLst>
            <pc:docMk/>
            <pc:sldMk cId="1008151861" sldId="291"/>
            <ac:picMk id="55" creationId="{FB8CAA75-D116-47A9-836E-51AD37ACC55A}"/>
          </ac:picMkLst>
        </pc:picChg>
        <pc:picChg chg="mod ord">
          <ac:chgData name="li bo" userId="86e360d6c7446f46" providerId="LiveId" clId="{D0D0993A-130F-423C-9CF3-B1C2F3DF5AC7}" dt="2022-10-07T02:01:21.046" v="20625" actId="1076"/>
          <ac:picMkLst>
            <pc:docMk/>
            <pc:sldMk cId="1008151861" sldId="291"/>
            <ac:picMk id="57" creationId="{2C27DC24-5494-4416-A056-90A8C4C86F94}"/>
          </ac:picMkLst>
        </pc:picChg>
        <pc:picChg chg="del mod">
          <ac:chgData name="li bo" userId="86e360d6c7446f46" providerId="LiveId" clId="{D0D0993A-130F-423C-9CF3-B1C2F3DF5AC7}" dt="2022-10-07T01:58:46.573" v="20558" actId="478"/>
          <ac:picMkLst>
            <pc:docMk/>
            <pc:sldMk cId="1008151861" sldId="291"/>
            <ac:picMk id="59" creationId="{936F3551-3C7C-4637-BC5D-6100784D69AB}"/>
          </ac:picMkLst>
        </pc:picChg>
        <pc:picChg chg="del mod ord">
          <ac:chgData name="li bo" userId="86e360d6c7446f46" providerId="LiveId" clId="{D0D0993A-130F-423C-9CF3-B1C2F3DF5AC7}" dt="2022-10-07T01:59:13.114" v="20572" actId="478"/>
          <ac:picMkLst>
            <pc:docMk/>
            <pc:sldMk cId="1008151861" sldId="291"/>
            <ac:picMk id="61" creationId="{FA1ACD96-5DF8-45F6-B363-325EC75349CA}"/>
          </ac:picMkLst>
        </pc:picChg>
        <pc:picChg chg="del mod ord">
          <ac:chgData name="li bo" userId="86e360d6c7446f46" providerId="LiveId" clId="{D0D0993A-130F-423C-9CF3-B1C2F3DF5AC7}" dt="2022-10-07T01:59:38.052" v="20588" actId="478"/>
          <ac:picMkLst>
            <pc:docMk/>
            <pc:sldMk cId="1008151861" sldId="291"/>
            <ac:picMk id="63" creationId="{D4D0BF41-493F-4F09-8A38-D38CD8311878}"/>
          </ac:picMkLst>
        </pc:picChg>
        <pc:picChg chg="del mod ord">
          <ac:chgData name="li bo" userId="86e360d6c7446f46" providerId="LiveId" clId="{D0D0993A-130F-423C-9CF3-B1C2F3DF5AC7}" dt="2022-10-07T02:00:28.967" v="20602" actId="478"/>
          <ac:picMkLst>
            <pc:docMk/>
            <pc:sldMk cId="1008151861" sldId="291"/>
            <ac:picMk id="65" creationId="{3A4BE317-CB27-4952-92B8-9E47D9E76F13}"/>
          </ac:picMkLst>
        </pc:picChg>
        <pc:picChg chg="del mod ord">
          <ac:chgData name="li bo" userId="86e360d6c7446f46" providerId="LiveId" clId="{D0D0993A-130F-423C-9CF3-B1C2F3DF5AC7}" dt="2022-10-07T02:00:47.057" v="20616" actId="478"/>
          <ac:picMkLst>
            <pc:docMk/>
            <pc:sldMk cId="1008151861" sldId="291"/>
            <ac:picMk id="67" creationId="{8A7616BC-BA5C-430E-B7FD-3566FD6B9D0E}"/>
          </ac:picMkLst>
        </pc:picChg>
        <pc:picChg chg="mod ord">
          <ac:chgData name="li bo" userId="86e360d6c7446f46" providerId="LiveId" clId="{D0D0993A-130F-423C-9CF3-B1C2F3DF5AC7}" dt="2022-10-07T02:01:15.318" v="20624" actId="1076"/>
          <ac:picMkLst>
            <pc:docMk/>
            <pc:sldMk cId="1008151861" sldId="291"/>
            <ac:picMk id="69" creationId="{D04969F6-C8D3-4697-AB10-2AC2286D4FD6}"/>
          </ac:picMkLst>
        </pc:picChg>
      </pc:sldChg>
      <pc:sldChg chg="addSp delSp modSp add mod">
        <pc:chgData name="li bo" userId="86e360d6c7446f46" providerId="LiveId" clId="{D0D0993A-130F-423C-9CF3-B1C2F3DF5AC7}" dt="2022-10-07T07:52:51.961" v="22148" actId="1076"/>
        <pc:sldMkLst>
          <pc:docMk/>
          <pc:sldMk cId="623896189" sldId="292"/>
        </pc:sldMkLst>
        <pc:spChg chg="mod">
          <ac:chgData name="li bo" userId="86e360d6c7446f46" providerId="LiveId" clId="{D0D0993A-130F-423C-9CF3-B1C2F3DF5AC7}" dt="2022-10-07T03:14:38.679" v="21364" actId="20577"/>
          <ac:spMkLst>
            <pc:docMk/>
            <pc:sldMk cId="623896189" sldId="292"/>
            <ac:spMk id="2" creationId="{0C75C674-70A3-4942-B8AC-01028A4EC8A8}"/>
          </ac:spMkLst>
        </pc:spChg>
        <pc:spChg chg="mod">
          <ac:chgData name="li bo" userId="86e360d6c7446f46" providerId="LiveId" clId="{D0D0993A-130F-423C-9CF3-B1C2F3DF5AC7}" dt="2022-10-07T07:52:46.284" v="22147" actId="404"/>
          <ac:spMkLst>
            <pc:docMk/>
            <pc:sldMk cId="623896189" sldId="292"/>
            <ac:spMk id="3" creationId="{400792E5-9ED7-46C4-9C77-27C8DA7ECC9A}"/>
          </ac:spMkLst>
        </pc:spChg>
        <pc:picChg chg="add del mod">
          <ac:chgData name="li bo" userId="86e360d6c7446f46" providerId="LiveId" clId="{D0D0993A-130F-423C-9CF3-B1C2F3DF5AC7}" dt="2022-10-07T03:42:24.492" v="21479" actId="478"/>
          <ac:picMkLst>
            <pc:docMk/>
            <pc:sldMk cId="623896189" sldId="292"/>
            <ac:picMk id="5" creationId="{1915D16C-19AC-4207-B6B7-62103894DF93}"/>
          </ac:picMkLst>
        </pc:picChg>
        <pc:picChg chg="del mod">
          <ac:chgData name="li bo" userId="86e360d6c7446f46" providerId="LiveId" clId="{D0D0993A-130F-423C-9CF3-B1C2F3DF5AC7}" dt="2022-10-07T04:16:47.532" v="21862" actId="478"/>
          <ac:picMkLst>
            <pc:docMk/>
            <pc:sldMk cId="623896189" sldId="292"/>
            <ac:picMk id="7" creationId="{A4774C77-4060-41C1-98F0-3D829C9950EE}"/>
          </ac:picMkLst>
        </pc:picChg>
        <pc:picChg chg="mod ord">
          <ac:chgData name="li bo" userId="86e360d6c7446f46" providerId="LiveId" clId="{D0D0993A-130F-423C-9CF3-B1C2F3DF5AC7}" dt="2022-10-07T07:29:50.738" v="21956" actId="1076"/>
          <ac:picMkLst>
            <pc:docMk/>
            <pc:sldMk cId="623896189" sldId="292"/>
            <ac:picMk id="9" creationId="{6652149E-82D3-4204-9943-2CDC3987F461}"/>
          </ac:picMkLst>
        </pc:picChg>
        <pc:picChg chg="add del mod">
          <ac:chgData name="li bo" userId="86e360d6c7446f46" providerId="LiveId" clId="{D0D0993A-130F-423C-9CF3-B1C2F3DF5AC7}" dt="2022-10-07T07:18:19.333" v="21899" actId="478"/>
          <ac:picMkLst>
            <pc:docMk/>
            <pc:sldMk cId="623896189" sldId="292"/>
            <ac:picMk id="10" creationId="{73636005-8610-4568-A6E7-F4E9FD72E660}"/>
          </ac:picMkLst>
        </pc:picChg>
        <pc:picChg chg="mod ord">
          <ac:chgData name="li bo" userId="86e360d6c7446f46" providerId="LiveId" clId="{D0D0993A-130F-423C-9CF3-B1C2F3DF5AC7}" dt="2022-10-07T07:52:51.961" v="22148" actId="1076"/>
          <ac:picMkLst>
            <pc:docMk/>
            <pc:sldMk cId="623896189" sldId="292"/>
            <ac:picMk id="12" creationId="{681BE8E1-4661-47E5-B89E-F7026C0119AB}"/>
          </ac:picMkLst>
        </pc:picChg>
        <pc:picChg chg="add del mod">
          <ac:chgData name="li bo" userId="86e360d6c7446f46" providerId="LiveId" clId="{D0D0993A-130F-423C-9CF3-B1C2F3DF5AC7}" dt="2022-10-07T07:20:23.790" v="21917" actId="478"/>
          <ac:picMkLst>
            <pc:docMk/>
            <pc:sldMk cId="623896189" sldId="292"/>
            <ac:picMk id="13" creationId="{FD6AD2B5-578C-427A-8595-B04052783B8B}"/>
          </ac:picMkLst>
        </pc:picChg>
        <pc:picChg chg="mod ord">
          <ac:chgData name="li bo" userId="86e360d6c7446f46" providerId="LiveId" clId="{D0D0993A-130F-423C-9CF3-B1C2F3DF5AC7}" dt="2022-10-07T07:52:51.961" v="22148" actId="1076"/>
          <ac:picMkLst>
            <pc:docMk/>
            <pc:sldMk cId="623896189" sldId="292"/>
            <ac:picMk id="15" creationId="{C81EE807-00A0-4241-B638-A99136DB913F}"/>
          </ac:picMkLst>
        </pc:picChg>
        <pc:picChg chg="add mod">
          <ac:chgData name="li bo" userId="86e360d6c7446f46" providerId="LiveId" clId="{D0D0993A-130F-423C-9CF3-B1C2F3DF5AC7}" dt="2022-10-07T07:31:40.496" v="21958" actId="1076"/>
          <ac:picMkLst>
            <pc:docMk/>
            <pc:sldMk cId="623896189" sldId="292"/>
            <ac:picMk id="3074" creationId="{7094E2B6-296F-4345-8290-5AA0AB5CAC6D}"/>
          </ac:picMkLst>
        </pc:picChg>
      </pc:sldChg>
      <pc:sldChg chg="addSp delSp modSp add mod modNotesTx">
        <pc:chgData name="li bo" userId="86e360d6c7446f46" providerId="LiveId" clId="{D0D0993A-130F-423C-9CF3-B1C2F3DF5AC7}" dt="2022-10-07T03:16:01.209" v="21420" actId="20577"/>
        <pc:sldMkLst>
          <pc:docMk/>
          <pc:sldMk cId="1515602362" sldId="293"/>
        </pc:sldMkLst>
        <pc:spChg chg="mod">
          <ac:chgData name="li bo" userId="86e360d6c7446f46" providerId="LiveId" clId="{D0D0993A-130F-423C-9CF3-B1C2F3DF5AC7}" dt="2022-10-07T01:48:57.725" v="20206" actId="20577"/>
          <ac:spMkLst>
            <pc:docMk/>
            <pc:sldMk cId="1515602362" sldId="293"/>
            <ac:spMk id="2" creationId="{0C75C674-70A3-4942-B8AC-01028A4EC8A8}"/>
          </ac:spMkLst>
        </pc:spChg>
        <pc:spChg chg="mod">
          <ac:chgData name="li bo" userId="86e360d6c7446f46" providerId="LiveId" clId="{D0D0993A-130F-423C-9CF3-B1C2F3DF5AC7}" dt="2022-10-07T02:15:27.448" v="20739" actId="14100"/>
          <ac:spMkLst>
            <pc:docMk/>
            <pc:sldMk cId="1515602362" sldId="293"/>
            <ac:spMk id="3" creationId="{400792E5-9ED7-46C4-9C77-27C8DA7ECC9A}"/>
          </ac:spMkLst>
        </pc:spChg>
        <pc:picChg chg="del mod">
          <ac:chgData name="li bo" userId="86e360d6c7446f46" providerId="LiveId" clId="{D0D0993A-130F-423C-9CF3-B1C2F3DF5AC7}" dt="2022-10-07T02:02:32.358" v="20646" actId="478"/>
          <ac:picMkLst>
            <pc:docMk/>
            <pc:sldMk cId="1515602362" sldId="293"/>
            <ac:picMk id="6" creationId="{EB593A9C-BC1C-4A00-A948-326D1EB62AC6}"/>
          </ac:picMkLst>
        </pc:picChg>
        <pc:picChg chg="del mod ord">
          <ac:chgData name="li bo" userId="86e360d6c7446f46" providerId="LiveId" clId="{D0D0993A-130F-423C-9CF3-B1C2F3DF5AC7}" dt="2022-10-07T02:13:16.505" v="20680" actId="478"/>
          <ac:picMkLst>
            <pc:docMk/>
            <pc:sldMk cId="1515602362" sldId="293"/>
            <ac:picMk id="8" creationId="{ABE7546E-D590-4312-9198-B66929444E58}"/>
          </ac:picMkLst>
        </pc:picChg>
        <pc:picChg chg="add del mod">
          <ac:chgData name="li bo" userId="86e360d6c7446f46" providerId="LiveId" clId="{D0D0993A-130F-423C-9CF3-B1C2F3DF5AC7}" dt="2022-10-07T02:13:27.434" v="20683" actId="478"/>
          <ac:picMkLst>
            <pc:docMk/>
            <pc:sldMk cId="1515602362" sldId="293"/>
            <ac:picMk id="10" creationId="{3F4F7700-14F8-46A3-AB58-EC08B05ABC02}"/>
          </ac:picMkLst>
        </pc:picChg>
        <pc:picChg chg="mod ord">
          <ac:chgData name="li bo" userId="86e360d6c7446f46" providerId="LiveId" clId="{D0D0993A-130F-423C-9CF3-B1C2F3DF5AC7}" dt="2022-10-07T02:15:07.067" v="20736" actId="1076"/>
          <ac:picMkLst>
            <pc:docMk/>
            <pc:sldMk cId="1515602362" sldId="293"/>
            <ac:picMk id="12" creationId="{C53589D8-60F1-4F79-B332-E42EC7623511}"/>
          </ac:picMkLst>
        </pc:picChg>
        <pc:picChg chg="add mod">
          <ac:chgData name="li bo" userId="86e360d6c7446f46" providerId="LiveId" clId="{D0D0993A-130F-423C-9CF3-B1C2F3DF5AC7}" dt="2022-10-07T02:23:53.295" v="20863" actId="1076"/>
          <ac:picMkLst>
            <pc:docMk/>
            <pc:sldMk cId="1515602362" sldId="293"/>
            <ac:picMk id="14" creationId="{AF466E97-65E0-4616-B5CC-ECA2ECFEA3F9}"/>
          </ac:picMkLst>
        </pc:picChg>
        <pc:picChg chg="add mod">
          <ac:chgData name="li bo" userId="86e360d6c7446f46" providerId="LiveId" clId="{D0D0993A-130F-423C-9CF3-B1C2F3DF5AC7}" dt="2022-10-07T02:23:53.295" v="20863" actId="1076"/>
          <ac:picMkLst>
            <pc:docMk/>
            <pc:sldMk cId="1515602362" sldId="293"/>
            <ac:picMk id="16" creationId="{6ABF91C8-CB73-4E81-BAD8-7BEE9430E3F1}"/>
          </ac:picMkLst>
        </pc:picChg>
        <pc:picChg chg="add mod">
          <ac:chgData name="li bo" userId="86e360d6c7446f46" providerId="LiveId" clId="{D0D0993A-130F-423C-9CF3-B1C2F3DF5AC7}" dt="2022-10-07T02:23:53.295" v="20863" actId="1076"/>
          <ac:picMkLst>
            <pc:docMk/>
            <pc:sldMk cId="1515602362" sldId="293"/>
            <ac:picMk id="18" creationId="{B169D542-D083-4F3E-92D7-DA3F3460020F}"/>
          </ac:picMkLst>
        </pc:picChg>
        <pc:picChg chg="del mod">
          <ac:chgData name="li bo" userId="86e360d6c7446f46" providerId="LiveId" clId="{D0D0993A-130F-423C-9CF3-B1C2F3DF5AC7}" dt="2022-10-07T02:19:41.411" v="20771" actId="478"/>
          <ac:picMkLst>
            <pc:docMk/>
            <pc:sldMk cId="1515602362" sldId="293"/>
            <ac:picMk id="20" creationId="{5F9D8A63-5545-4A12-905D-B44051635FBD}"/>
          </ac:picMkLst>
        </pc:picChg>
        <pc:picChg chg="mod ord">
          <ac:chgData name="li bo" userId="86e360d6c7446f46" providerId="LiveId" clId="{D0D0993A-130F-423C-9CF3-B1C2F3DF5AC7}" dt="2022-10-07T02:23:56.696" v="20864" actId="1076"/>
          <ac:picMkLst>
            <pc:docMk/>
            <pc:sldMk cId="1515602362" sldId="293"/>
            <ac:picMk id="22" creationId="{A8921319-FE2D-4E12-82EA-E510B7EA90CA}"/>
          </ac:picMkLst>
        </pc:picChg>
        <pc:picChg chg="mod">
          <ac:chgData name="li bo" userId="86e360d6c7446f46" providerId="LiveId" clId="{D0D0993A-130F-423C-9CF3-B1C2F3DF5AC7}" dt="2022-10-07T02:23:58.385" v="20865" actId="1076"/>
          <ac:picMkLst>
            <pc:docMk/>
            <pc:sldMk cId="1515602362" sldId="293"/>
            <ac:picMk id="24" creationId="{60680F7C-5355-46CE-BDB2-7A0E4E90AC03}"/>
          </ac:picMkLst>
        </pc:picChg>
        <pc:picChg chg="mod">
          <ac:chgData name="li bo" userId="86e360d6c7446f46" providerId="LiveId" clId="{D0D0993A-130F-423C-9CF3-B1C2F3DF5AC7}" dt="2022-10-07T02:23:31.648" v="20861" actId="1076"/>
          <ac:picMkLst>
            <pc:docMk/>
            <pc:sldMk cId="1515602362" sldId="293"/>
            <ac:picMk id="26" creationId="{78E8184A-72CE-4D04-B5B8-88B1C9356B44}"/>
          </ac:picMkLst>
        </pc:picChg>
      </pc:sldChg>
      <pc:sldChg chg="addSp delSp modSp add mod">
        <pc:chgData name="li bo" userId="86e360d6c7446f46" providerId="LiveId" clId="{D0D0993A-130F-423C-9CF3-B1C2F3DF5AC7}" dt="2022-10-07T03:11:41.916" v="21347" actId="1076"/>
        <pc:sldMkLst>
          <pc:docMk/>
          <pc:sldMk cId="3038638056" sldId="294"/>
        </pc:sldMkLst>
        <pc:spChg chg="mod">
          <ac:chgData name="li bo" userId="86e360d6c7446f46" providerId="LiveId" clId="{D0D0993A-130F-423C-9CF3-B1C2F3DF5AC7}" dt="2022-10-07T02:26:00.438" v="20884" actId="20577"/>
          <ac:spMkLst>
            <pc:docMk/>
            <pc:sldMk cId="3038638056" sldId="294"/>
            <ac:spMk id="2" creationId="{0C75C674-70A3-4942-B8AC-01028A4EC8A8}"/>
          </ac:spMkLst>
        </pc:spChg>
        <pc:spChg chg="mod">
          <ac:chgData name="li bo" userId="86e360d6c7446f46" providerId="LiveId" clId="{D0D0993A-130F-423C-9CF3-B1C2F3DF5AC7}" dt="2022-10-07T03:03:10.812" v="21239" actId="14100"/>
          <ac:spMkLst>
            <pc:docMk/>
            <pc:sldMk cId="3038638056" sldId="294"/>
            <ac:spMk id="3" creationId="{400792E5-9ED7-46C4-9C77-27C8DA7ECC9A}"/>
          </ac:spMkLst>
        </pc:spChg>
        <pc:picChg chg="add mod">
          <ac:chgData name="li bo" userId="86e360d6c7446f46" providerId="LiveId" clId="{D0D0993A-130F-423C-9CF3-B1C2F3DF5AC7}" dt="2022-10-07T03:11:36.382" v="21345" actId="1076"/>
          <ac:picMkLst>
            <pc:docMk/>
            <pc:sldMk cId="3038638056" sldId="294"/>
            <ac:picMk id="6" creationId="{A27AB65A-9D54-4578-B496-0636714AB155}"/>
          </ac:picMkLst>
        </pc:picChg>
        <pc:picChg chg="add mod">
          <ac:chgData name="li bo" userId="86e360d6c7446f46" providerId="LiveId" clId="{D0D0993A-130F-423C-9CF3-B1C2F3DF5AC7}" dt="2022-10-07T03:11:36.382" v="21345" actId="1076"/>
          <ac:picMkLst>
            <pc:docMk/>
            <pc:sldMk cId="3038638056" sldId="294"/>
            <ac:picMk id="8" creationId="{8B6E8DD5-4C00-4410-8FBA-F1D0A333B47E}"/>
          </ac:picMkLst>
        </pc:picChg>
        <pc:picChg chg="add mod">
          <ac:chgData name="li bo" userId="86e360d6c7446f46" providerId="LiveId" clId="{D0D0993A-130F-423C-9CF3-B1C2F3DF5AC7}" dt="2022-10-07T03:05:03.296" v="21243" actId="1076"/>
          <ac:picMkLst>
            <pc:docMk/>
            <pc:sldMk cId="3038638056" sldId="294"/>
            <ac:picMk id="10" creationId="{C805D624-B1CD-4649-9164-1BDADF8F2940}"/>
          </ac:picMkLst>
        </pc:picChg>
        <pc:picChg chg="add mod">
          <ac:chgData name="li bo" userId="86e360d6c7446f46" providerId="LiveId" clId="{D0D0993A-130F-423C-9CF3-B1C2F3DF5AC7}" dt="2022-10-07T03:01:08.322" v="21184" actId="1076"/>
          <ac:picMkLst>
            <pc:docMk/>
            <pc:sldMk cId="3038638056" sldId="294"/>
            <ac:picMk id="12" creationId="{5029EB35-591D-45CE-A104-E2DD215D0340}"/>
          </ac:picMkLst>
        </pc:picChg>
        <pc:picChg chg="add del mod">
          <ac:chgData name="li bo" userId="86e360d6c7446f46" providerId="LiveId" clId="{D0D0993A-130F-423C-9CF3-B1C2F3DF5AC7}" dt="2022-10-07T02:59:27.310" v="21136" actId="478"/>
          <ac:picMkLst>
            <pc:docMk/>
            <pc:sldMk cId="3038638056" sldId="294"/>
            <ac:picMk id="13" creationId="{E83B1D56-AAB6-4338-8D5F-B9C0BC12AFB6}"/>
          </ac:picMkLst>
        </pc:picChg>
        <pc:picChg chg="del mod ord">
          <ac:chgData name="li bo" userId="86e360d6c7446f46" providerId="LiveId" clId="{D0D0993A-130F-423C-9CF3-B1C2F3DF5AC7}" dt="2022-10-07T02:59:48.261" v="21151" actId="478"/>
          <ac:picMkLst>
            <pc:docMk/>
            <pc:sldMk cId="3038638056" sldId="294"/>
            <ac:picMk id="15" creationId="{657A1C90-BD43-44D6-A608-EB8598B6A061}"/>
          </ac:picMkLst>
        </pc:picChg>
        <pc:picChg chg="del mod ord">
          <ac:chgData name="li bo" userId="86e360d6c7446f46" providerId="LiveId" clId="{D0D0993A-130F-423C-9CF3-B1C2F3DF5AC7}" dt="2022-10-07T03:00:33.269" v="21166" actId="478"/>
          <ac:picMkLst>
            <pc:docMk/>
            <pc:sldMk cId="3038638056" sldId="294"/>
            <ac:picMk id="17" creationId="{D43E1C64-B809-4F7C-B0A5-8CE97B649F7B}"/>
          </ac:picMkLst>
        </pc:picChg>
        <pc:picChg chg="del mod ord">
          <ac:chgData name="li bo" userId="86e360d6c7446f46" providerId="LiveId" clId="{D0D0993A-130F-423C-9CF3-B1C2F3DF5AC7}" dt="2022-10-07T03:00:44.480" v="21178" actId="478"/>
          <ac:picMkLst>
            <pc:docMk/>
            <pc:sldMk cId="3038638056" sldId="294"/>
            <ac:picMk id="19" creationId="{099EFFD6-86D0-4513-AB8E-02FF2C6390E2}"/>
          </ac:picMkLst>
        </pc:picChg>
        <pc:picChg chg="del mod ord">
          <ac:chgData name="li bo" userId="86e360d6c7446f46" providerId="LiveId" clId="{D0D0993A-130F-423C-9CF3-B1C2F3DF5AC7}" dt="2022-10-07T03:01:38.755" v="21198" actId="478"/>
          <ac:picMkLst>
            <pc:docMk/>
            <pc:sldMk cId="3038638056" sldId="294"/>
            <ac:picMk id="21" creationId="{AC700E62-305F-435C-B58F-0B7455090BC4}"/>
          </ac:picMkLst>
        </pc:picChg>
        <pc:picChg chg="del mod ord">
          <ac:chgData name="li bo" userId="86e360d6c7446f46" providerId="LiveId" clId="{D0D0993A-130F-423C-9CF3-B1C2F3DF5AC7}" dt="2022-10-07T03:01:50.027" v="21211" actId="478"/>
          <ac:picMkLst>
            <pc:docMk/>
            <pc:sldMk cId="3038638056" sldId="294"/>
            <ac:picMk id="23" creationId="{D9770B0B-F89E-40DB-AD12-1743E177986A}"/>
          </ac:picMkLst>
        </pc:picChg>
        <pc:picChg chg="mod ord">
          <ac:chgData name="li bo" userId="86e360d6c7446f46" providerId="LiveId" clId="{D0D0993A-130F-423C-9CF3-B1C2F3DF5AC7}" dt="2022-10-07T03:11:36.382" v="21345" actId="1076"/>
          <ac:picMkLst>
            <pc:docMk/>
            <pc:sldMk cId="3038638056" sldId="294"/>
            <ac:picMk id="25" creationId="{9F0B1DF9-BC88-4641-AFE3-FB4B0DF9BEEF}"/>
          </ac:picMkLst>
        </pc:picChg>
        <pc:picChg chg="add del mod">
          <ac:chgData name="li bo" userId="86e360d6c7446f46" providerId="LiveId" clId="{D0D0993A-130F-423C-9CF3-B1C2F3DF5AC7}" dt="2022-10-07T03:02:59.945" v="21236" actId="478"/>
          <ac:picMkLst>
            <pc:docMk/>
            <pc:sldMk cId="3038638056" sldId="294"/>
            <ac:picMk id="26" creationId="{60DA49D6-A5A8-4087-953B-2E00ADECB3C2}"/>
          </ac:picMkLst>
        </pc:picChg>
        <pc:picChg chg="mod ord">
          <ac:chgData name="li bo" userId="86e360d6c7446f46" providerId="LiveId" clId="{D0D0993A-130F-423C-9CF3-B1C2F3DF5AC7}" dt="2022-10-07T03:11:36.382" v="21345" actId="1076"/>
          <ac:picMkLst>
            <pc:docMk/>
            <pc:sldMk cId="3038638056" sldId="294"/>
            <ac:picMk id="28" creationId="{A7247694-EDD7-4EE1-B05F-FBD04CBD5F7E}"/>
          </ac:picMkLst>
        </pc:picChg>
        <pc:picChg chg="add del mod">
          <ac:chgData name="li bo" userId="86e360d6c7446f46" providerId="LiveId" clId="{D0D0993A-130F-423C-9CF3-B1C2F3DF5AC7}" dt="2022-10-07T03:06:06.234" v="21255" actId="478"/>
          <ac:picMkLst>
            <pc:docMk/>
            <pc:sldMk cId="3038638056" sldId="294"/>
            <ac:picMk id="29" creationId="{5E4AC7A3-D204-4573-B9B9-605FC05979DE}"/>
          </ac:picMkLst>
        </pc:picChg>
        <pc:picChg chg="del mod ord">
          <ac:chgData name="li bo" userId="86e360d6c7446f46" providerId="LiveId" clId="{D0D0993A-130F-423C-9CF3-B1C2F3DF5AC7}" dt="2022-10-07T03:06:24.871" v="21270" actId="478"/>
          <ac:picMkLst>
            <pc:docMk/>
            <pc:sldMk cId="3038638056" sldId="294"/>
            <ac:picMk id="31" creationId="{D7C82625-45BA-4F23-A4EA-6B1E88D1F8B0}"/>
          </ac:picMkLst>
        </pc:picChg>
        <pc:picChg chg="del mod ord">
          <ac:chgData name="li bo" userId="86e360d6c7446f46" providerId="LiveId" clId="{D0D0993A-130F-423C-9CF3-B1C2F3DF5AC7}" dt="2022-10-07T03:07:11.452" v="21285" actId="478"/>
          <ac:picMkLst>
            <pc:docMk/>
            <pc:sldMk cId="3038638056" sldId="294"/>
            <ac:picMk id="33" creationId="{AFDC26FF-0437-4728-BB08-F5A72F1E98AB}"/>
          </ac:picMkLst>
        </pc:picChg>
        <pc:picChg chg="del mod ord">
          <ac:chgData name="li bo" userId="86e360d6c7446f46" providerId="LiveId" clId="{D0D0993A-130F-423C-9CF3-B1C2F3DF5AC7}" dt="2022-10-07T03:08:21.401" v="21301" actId="478"/>
          <ac:picMkLst>
            <pc:docMk/>
            <pc:sldMk cId="3038638056" sldId="294"/>
            <ac:picMk id="35" creationId="{48495D90-B4CC-4551-B6FC-F81803F4FB73}"/>
          </ac:picMkLst>
        </pc:picChg>
        <pc:picChg chg="del mod ord">
          <ac:chgData name="li bo" userId="86e360d6c7446f46" providerId="LiveId" clId="{D0D0993A-130F-423C-9CF3-B1C2F3DF5AC7}" dt="2022-10-07T03:09:29.696" v="21316" actId="478"/>
          <ac:picMkLst>
            <pc:docMk/>
            <pc:sldMk cId="3038638056" sldId="294"/>
            <ac:picMk id="37" creationId="{E9E27038-13D4-4C9D-8A6D-382ABD20A4C4}"/>
          </ac:picMkLst>
        </pc:picChg>
        <pc:picChg chg="del mod ord">
          <ac:chgData name="li bo" userId="86e360d6c7446f46" providerId="LiveId" clId="{D0D0993A-130F-423C-9CF3-B1C2F3DF5AC7}" dt="2022-10-07T03:10:07.741" v="21331" actId="478"/>
          <ac:picMkLst>
            <pc:docMk/>
            <pc:sldMk cId="3038638056" sldId="294"/>
            <ac:picMk id="39" creationId="{BCB6A0D2-8193-473C-978B-8FE2C0D0E4E4}"/>
          </ac:picMkLst>
        </pc:picChg>
        <pc:picChg chg="mod ord">
          <ac:chgData name="li bo" userId="86e360d6c7446f46" providerId="LiveId" clId="{D0D0993A-130F-423C-9CF3-B1C2F3DF5AC7}" dt="2022-10-07T03:11:40.079" v="21346" actId="1076"/>
          <ac:picMkLst>
            <pc:docMk/>
            <pc:sldMk cId="3038638056" sldId="294"/>
            <ac:picMk id="41" creationId="{3077D2EA-CDAC-4384-A512-CBC1556E705E}"/>
          </ac:picMkLst>
        </pc:picChg>
        <pc:picChg chg="mod">
          <ac:chgData name="li bo" userId="86e360d6c7446f46" providerId="LiveId" clId="{D0D0993A-130F-423C-9CF3-B1C2F3DF5AC7}" dt="2022-10-07T03:11:41.916" v="21347" actId="1076"/>
          <ac:picMkLst>
            <pc:docMk/>
            <pc:sldMk cId="3038638056" sldId="294"/>
            <ac:picMk id="43" creationId="{B72DDB60-C4B4-47AF-9E06-7EDEDA96DAF2}"/>
          </ac:picMkLst>
        </pc:picChg>
      </pc:sldChg>
      <pc:sldChg chg="addSp delSp modSp add mod">
        <pc:chgData name="li bo" userId="86e360d6c7446f46" providerId="LiveId" clId="{D0D0993A-130F-423C-9CF3-B1C2F3DF5AC7}" dt="2022-10-07T14:10:31.508" v="23880" actId="962"/>
        <pc:sldMkLst>
          <pc:docMk/>
          <pc:sldMk cId="2745314554" sldId="295"/>
        </pc:sldMkLst>
        <pc:spChg chg="mod">
          <ac:chgData name="li bo" userId="86e360d6c7446f46" providerId="LiveId" clId="{D0D0993A-130F-423C-9CF3-B1C2F3DF5AC7}" dt="2022-10-07T07:32:08.735" v="21960"/>
          <ac:spMkLst>
            <pc:docMk/>
            <pc:sldMk cId="2745314554" sldId="295"/>
            <ac:spMk id="2" creationId="{0C75C674-70A3-4942-B8AC-01028A4EC8A8}"/>
          </ac:spMkLst>
        </pc:spChg>
        <pc:spChg chg="mod">
          <ac:chgData name="li bo" userId="86e360d6c7446f46" providerId="LiveId" clId="{D0D0993A-130F-423C-9CF3-B1C2F3DF5AC7}" dt="2022-10-07T08:02:16.543" v="22301" actId="2710"/>
          <ac:spMkLst>
            <pc:docMk/>
            <pc:sldMk cId="2745314554" sldId="295"/>
            <ac:spMk id="3" creationId="{400792E5-9ED7-46C4-9C77-27C8DA7ECC9A}"/>
          </ac:spMkLst>
        </pc:spChg>
        <pc:picChg chg="add mod">
          <ac:chgData name="li bo" userId="86e360d6c7446f46" providerId="LiveId" clId="{D0D0993A-130F-423C-9CF3-B1C2F3DF5AC7}" dt="2022-10-07T07:51:10.878" v="22138" actId="1076"/>
          <ac:picMkLst>
            <pc:docMk/>
            <pc:sldMk cId="2745314554" sldId="295"/>
            <ac:picMk id="5" creationId="{B0B9763F-B7FF-4A7E-B58F-B19F09298C50}"/>
          </ac:picMkLst>
        </pc:picChg>
        <pc:picChg chg="add del mod">
          <ac:chgData name="li bo" userId="86e360d6c7446f46" providerId="LiveId" clId="{D0D0993A-130F-423C-9CF3-B1C2F3DF5AC7}" dt="2022-10-07T07:40:24.495" v="22052" actId="478"/>
          <ac:picMkLst>
            <pc:docMk/>
            <pc:sldMk cId="2745314554" sldId="295"/>
            <ac:picMk id="6" creationId="{2C462AC1-CF02-4499-A085-B4DBD779B683}"/>
          </ac:picMkLst>
        </pc:picChg>
        <pc:picChg chg="del mod ord">
          <ac:chgData name="li bo" userId="86e360d6c7446f46" providerId="LiveId" clId="{D0D0993A-130F-423C-9CF3-B1C2F3DF5AC7}" dt="2022-10-07T07:46:31.327" v="22066" actId="478"/>
          <ac:picMkLst>
            <pc:docMk/>
            <pc:sldMk cId="2745314554" sldId="295"/>
            <ac:picMk id="8" creationId="{E7EF6679-86F9-475F-9BA2-6FDE35AB4578}"/>
          </ac:picMkLst>
        </pc:picChg>
        <pc:picChg chg="del mod ord">
          <ac:chgData name="li bo" userId="86e360d6c7446f46" providerId="LiveId" clId="{D0D0993A-130F-423C-9CF3-B1C2F3DF5AC7}" dt="2022-10-07T07:47:43.351" v="22085" actId="478"/>
          <ac:picMkLst>
            <pc:docMk/>
            <pc:sldMk cId="2745314554" sldId="295"/>
            <ac:picMk id="10" creationId="{48DF4530-3904-43D9-92B4-C9916A5C7A69}"/>
          </ac:picMkLst>
        </pc:picChg>
        <pc:picChg chg="del mod ord">
          <ac:chgData name="li bo" userId="86e360d6c7446f46" providerId="LiveId" clId="{D0D0993A-130F-423C-9CF3-B1C2F3DF5AC7}" dt="2022-10-07T07:47:51.819" v="22099" actId="478"/>
          <ac:picMkLst>
            <pc:docMk/>
            <pc:sldMk cId="2745314554" sldId="295"/>
            <ac:picMk id="12" creationId="{41B7882E-328D-45C0-AAD5-007E885CA2D0}"/>
          </ac:picMkLst>
        </pc:picChg>
        <pc:picChg chg="del mod ord">
          <ac:chgData name="li bo" userId="86e360d6c7446f46" providerId="LiveId" clId="{D0D0993A-130F-423C-9CF3-B1C2F3DF5AC7}" dt="2022-10-07T14:10:31.508" v="23878" actId="478"/>
          <ac:picMkLst>
            <pc:docMk/>
            <pc:sldMk cId="2745314554" sldId="295"/>
            <ac:picMk id="14" creationId="{96B24C85-2663-43C9-AA62-08F9DD3EB02B}"/>
          </ac:picMkLst>
        </pc:picChg>
        <pc:picChg chg="add mod ord">
          <ac:chgData name="li bo" userId="86e360d6c7446f46" providerId="LiveId" clId="{D0D0993A-130F-423C-9CF3-B1C2F3DF5AC7}" dt="2022-10-07T07:50:30.117" v="22122" actId="1076"/>
          <ac:picMkLst>
            <pc:docMk/>
            <pc:sldMk cId="2745314554" sldId="295"/>
            <ac:picMk id="16" creationId="{6CCFBFAE-C886-49B8-98E8-A38FD3A4B972}"/>
          </ac:picMkLst>
        </pc:picChg>
        <pc:picChg chg="add mod ord">
          <ac:chgData name="li bo" userId="86e360d6c7446f46" providerId="LiveId" clId="{D0D0993A-130F-423C-9CF3-B1C2F3DF5AC7}" dt="2022-10-07T07:50:39.111" v="22123" actId="1076"/>
          <ac:picMkLst>
            <pc:docMk/>
            <pc:sldMk cId="2745314554" sldId="295"/>
            <ac:picMk id="18" creationId="{5A304C85-E18D-4513-A99F-88CBF6CAADBE}"/>
          </ac:picMkLst>
        </pc:picChg>
        <pc:picChg chg="del mod">
          <ac:chgData name="li bo" userId="86e360d6c7446f46" providerId="LiveId" clId="{D0D0993A-130F-423C-9CF3-B1C2F3DF5AC7}" dt="2022-10-07T07:55:06.105" v="22209" actId="478"/>
          <ac:picMkLst>
            <pc:docMk/>
            <pc:sldMk cId="2745314554" sldId="295"/>
            <ac:picMk id="20" creationId="{4F387633-AD45-4000-AE00-0CEDC04FEC4C}"/>
          </ac:picMkLst>
        </pc:picChg>
        <pc:picChg chg="del mod ord">
          <ac:chgData name="li bo" userId="86e360d6c7446f46" providerId="LiveId" clId="{D0D0993A-130F-423C-9CF3-B1C2F3DF5AC7}" dt="2022-10-07T08:02:05.307" v="22297" actId="478"/>
          <ac:picMkLst>
            <pc:docMk/>
            <pc:sldMk cId="2745314554" sldId="295"/>
            <ac:picMk id="22" creationId="{3EA2822A-5860-4BF0-A823-B17271D95AAA}"/>
          </ac:picMkLst>
        </pc:picChg>
        <pc:picChg chg="del mod">
          <ac:chgData name="li bo" userId="86e360d6c7446f46" providerId="LiveId" clId="{D0D0993A-130F-423C-9CF3-B1C2F3DF5AC7}" dt="2022-10-07T07:59:56.096" v="22244" actId="478"/>
          <ac:picMkLst>
            <pc:docMk/>
            <pc:sldMk cId="2745314554" sldId="295"/>
            <ac:picMk id="24" creationId="{C72CD3C7-1BA7-42B1-8DDC-47A296D770DD}"/>
          </ac:picMkLst>
        </pc:picChg>
        <pc:picChg chg="del mod ord">
          <ac:chgData name="li bo" userId="86e360d6c7446f46" providerId="LiveId" clId="{D0D0993A-130F-423C-9CF3-B1C2F3DF5AC7}" dt="2022-10-07T08:00:22.780" v="22260" actId="478"/>
          <ac:picMkLst>
            <pc:docMk/>
            <pc:sldMk cId="2745314554" sldId="295"/>
            <ac:picMk id="26" creationId="{2C7C0C17-915D-4DC3-B478-562F13F035E4}"/>
          </ac:picMkLst>
        </pc:picChg>
        <pc:picChg chg="del mod ord">
          <ac:chgData name="li bo" userId="86e360d6c7446f46" providerId="LiveId" clId="{D0D0993A-130F-423C-9CF3-B1C2F3DF5AC7}" dt="2022-10-07T08:01:13.216" v="22276" actId="478"/>
          <ac:picMkLst>
            <pc:docMk/>
            <pc:sldMk cId="2745314554" sldId="295"/>
            <ac:picMk id="28" creationId="{F1042083-1099-4479-829E-B9DC7C0602F3}"/>
          </ac:picMkLst>
        </pc:picChg>
        <pc:picChg chg="mod ord">
          <ac:chgData name="li bo" userId="86e360d6c7446f46" providerId="LiveId" clId="{D0D0993A-130F-423C-9CF3-B1C2F3DF5AC7}" dt="2022-10-07T08:02:28.636" v="22304" actId="1076"/>
          <ac:picMkLst>
            <pc:docMk/>
            <pc:sldMk cId="2745314554" sldId="295"/>
            <ac:picMk id="30" creationId="{E4DB321C-AC4A-485C-B60A-2B8F8D111786}"/>
          </ac:picMkLst>
        </pc:picChg>
        <pc:picChg chg="mod ord">
          <ac:chgData name="li bo" userId="86e360d6c7446f46" providerId="LiveId" clId="{D0D0993A-130F-423C-9CF3-B1C2F3DF5AC7}" dt="2022-10-07T08:02:23.738" v="22303" actId="1076"/>
          <ac:picMkLst>
            <pc:docMk/>
            <pc:sldMk cId="2745314554" sldId="295"/>
            <ac:picMk id="32" creationId="{69B96123-16D4-49C5-AAF0-F32C838A206C}"/>
          </ac:picMkLst>
        </pc:picChg>
        <pc:picChg chg="del mod">
          <ac:chgData name="li bo" userId="86e360d6c7446f46" providerId="LiveId" clId="{D0D0993A-130F-423C-9CF3-B1C2F3DF5AC7}" dt="2022-10-07T08:04:06.424" v="22325" actId="478"/>
          <ac:picMkLst>
            <pc:docMk/>
            <pc:sldMk cId="2745314554" sldId="295"/>
            <ac:picMk id="34" creationId="{2031851F-78F3-4514-BB0F-7D2A719D8ED6}"/>
          </ac:picMkLst>
        </pc:picChg>
        <pc:picChg chg="del mod ord">
          <ac:chgData name="li bo" userId="86e360d6c7446f46" providerId="LiveId" clId="{D0D0993A-130F-423C-9CF3-B1C2F3DF5AC7}" dt="2022-10-07T08:04:35.312" v="22337" actId="478"/>
          <ac:picMkLst>
            <pc:docMk/>
            <pc:sldMk cId="2745314554" sldId="295"/>
            <ac:picMk id="36" creationId="{C506C9BF-67B4-44A8-9759-B77C52EF520E}"/>
          </ac:picMkLst>
        </pc:picChg>
        <pc:picChg chg="del mod ord">
          <ac:chgData name="li bo" userId="86e360d6c7446f46" providerId="LiveId" clId="{D0D0993A-130F-423C-9CF3-B1C2F3DF5AC7}" dt="2022-10-07T08:05:33.425" v="22351" actId="478"/>
          <ac:picMkLst>
            <pc:docMk/>
            <pc:sldMk cId="2745314554" sldId="295"/>
            <ac:picMk id="38" creationId="{63631C8D-EA1A-4414-9D7B-3DB768357CF8}"/>
          </ac:picMkLst>
        </pc:picChg>
        <pc:picChg chg="del mod ord">
          <ac:chgData name="li bo" userId="86e360d6c7446f46" providerId="LiveId" clId="{D0D0993A-130F-423C-9CF3-B1C2F3DF5AC7}" dt="2022-10-07T08:06:32.225" v="22365" actId="478"/>
          <ac:picMkLst>
            <pc:docMk/>
            <pc:sldMk cId="2745314554" sldId="295"/>
            <ac:picMk id="40" creationId="{795D4097-42DD-445A-98BC-DCE7967F27D9}"/>
          </ac:picMkLst>
        </pc:picChg>
        <pc:picChg chg="del mod ord">
          <ac:chgData name="li bo" userId="86e360d6c7446f46" providerId="LiveId" clId="{D0D0993A-130F-423C-9CF3-B1C2F3DF5AC7}" dt="2022-10-07T08:06:45.497" v="22379" actId="478"/>
          <ac:picMkLst>
            <pc:docMk/>
            <pc:sldMk cId="2745314554" sldId="295"/>
            <ac:picMk id="42" creationId="{5C39F086-5DB4-4E31-BF82-E7A4B14EE2D6}"/>
          </ac:picMkLst>
        </pc:picChg>
        <pc:picChg chg="del mod ord">
          <ac:chgData name="li bo" userId="86e360d6c7446f46" providerId="LiveId" clId="{D0D0993A-130F-423C-9CF3-B1C2F3DF5AC7}" dt="2022-10-07T08:07:29.518" v="22395" actId="478"/>
          <ac:picMkLst>
            <pc:docMk/>
            <pc:sldMk cId="2745314554" sldId="295"/>
            <ac:picMk id="44" creationId="{A849DC4A-66FF-4C6F-9F0B-C152FEAF2F02}"/>
          </ac:picMkLst>
        </pc:picChg>
        <pc:picChg chg="del mod ord">
          <ac:chgData name="li bo" userId="86e360d6c7446f46" providerId="LiveId" clId="{D0D0993A-130F-423C-9CF3-B1C2F3DF5AC7}" dt="2022-10-07T08:07:33.976" v="22409" actId="478"/>
          <ac:picMkLst>
            <pc:docMk/>
            <pc:sldMk cId="2745314554" sldId="295"/>
            <ac:picMk id="46" creationId="{88B61720-4FE7-4F53-B034-9E21C912ADA9}"/>
          </ac:picMkLst>
        </pc:picChg>
        <pc:picChg chg="del mod ord">
          <ac:chgData name="li bo" userId="86e360d6c7446f46" providerId="LiveId" clId="{D0D0993A-130F-423C-9CF3-B1C2F3DF5AC7}" dt="2022-10-07T08:09:03.404" v="22438" actId="478"/>
          <ac:picMkLst>
            <pc:docMk/>
            <pc:sldMk cId="2745314554" sldId="295"/>
            <ac:picMk id="48" creationId="{6A6A43A2-6D20-473B-82D2-73004FFBC6DC}"/>
          </ac:picMkLst>
        </pc:picChg>
        <pc:picChg chg="mod ord">
          <ac:chgData name="li bo" userId="86e360d6c7446f46" providerId="LiveId" clId="{D0D0993A-130F-423C-9CF3-B1C2F3DF5AC7}" dt="2022-10-07T08:09:03.420" v="22440" actId="962"/>
          <ac:picMkLst>
            <pc:docMk/>
            <pc:sldMk cId="2745314554" sldId="295"/>
            <ac:picMk id="50" creationId="{39B7CBE5-C4A2-44DC-BE49-9BF2E6B8DE7F}"/>
          </ac:picMkLst>
        </pc:picChg>
        <pc:picChg chg="mod ord">
          <ac:chgData name="li bo" userId="86e360d6c7446f46" providerId="LiveId" clId="{D0D0993A-130F-423C-9CF3-B1C2F3DF5AC7}" dt="2022-10-07T14:10:31.508" v="23880" actId="962"/>
          <ac:picMkLst>
            <pc:docMk/>
            <pc:sldMk cId="2745314554" sldId="295"/>
            <ac:picMk id="52" creationId="{48DAE666-2DD3-40C8-86C1-EBFB0F28BE1B}"/>
          </ac:picMkLst>
        </pc:picChg>
      </pc:sldChg>
      <pc:sldChg chg="delSp modSp add mod">
        <pc:chgData name="li bo" userId="86e360d6c7446f46" providerId="LiveId" clId="{D0D0993A-130F-423C-9CF3-B1C2F3DF5AC7}" dt="2022-10-07T14:45:44.227" v="24075" actId="20577"/>
        <pc:sldMkLst>
          <pc:docMk/>
          <pc:sldMk cId="1448561675" sldId="296"/>
        </pc:sldMkLst>
        <pc:spChg chg="mod">
          <ac:chgData name="li bo" userId="86e360d6c7446f46" providerId="LiveId" clId="{D0D0993A-130F-423C-9CF3-B1C2F3DF5AC7}" dt="2022-10-07T10:50:14.684" v="23585" actId="20577"/>
          <ac:spMkLst>
            <pc:docMk/>
            <pc:sldMk cId="1448561675" sldId="296"/>
            <ac:spMk id="2" creationId="{0C75C674-70A3-4942-B8AC-01028A4EC8A8}"/>
          </ac:spMkLst>
        </pc:spChg>
        <pc:spChg chg="mod">
          <ac:chgData name="li bo" userId="86e360d6c7446f46" providerId="LiveId" clId="{D0D0993A-130F-423C-9CF3-B1C2F3DF5AC7}" dt="2022-10-07T14:45:44.227" v="24075" actId="20577"/>
          <ac:spMkLst>
            <pc:docMk/>
            <pc:sldMk cId="1448561675" sldId="296"/>
            <ac:spMk id="3" creationId="{400792E5-9ED7-46C4-9C77-27C8DA7ECC9A}"/>
          </ac:spMkLst>
        </pc:spChg>
        <pc:picChg chg="del mod">
          <ac:chgData name="li bo" userId="86e360d6c7446f46" providerId="LiveId" clId="{D0D0993A-130F-423C-9CF3-B1C2F3DF5AC7}" dt="2022-10-07T08:20:14.031" v="22713" actId="478"/>
          <ac:picMkLst>
            <pc:docMk/>
            <pc:sldMk cId="1448561675" sldId="296"/>
            <ac:picMk id="6" creationId="{AD7F5080-3E80-4669-8AF9-5FC543A307F6}"/>
          </ac:picMkLst>
        </pc:picChg>
        <pc:picChg chg="del mod ord">
          <ac:chgData name="li bo" userId="86e360d6c7446f46" providerId="LiveId" clId="{D0D0993A-130F-423C-9CF3-B1C2F3DF5AC7}" dt="2022-10-07T10:03:44.242" v="22991" actId="478"/>
          <ac:picMkLst>
            <pc:docMk/>
            <pc:sldMk cId="1448561675" sldId="296"/>
            <ac:picMk id="8" creationId="{72EF5E9E-5995-4D3F-9B45-DD1986EC0B99}"/>
          </ac:picMkLst>
        </pc:picChg>
        <pc:picChg chg="del mod ord">
          <ac:chgData name="li bo" userId="86e360d6c7446f46" providerId="LiveId" clId="{D0D0993A-130F-423C-9CF3-B1C2F3DF5AC7}" dt="2022-10-07T10:06:03.401" v="23007" actId="478"/>
          <ac:picMkLst>
            <pc:docMk/>
            <pc:sldMk cId="1448561675" sldId="296"/>
            <ac:picMk id="10" creationId="{3DED55BA-6A1A-41C6-8938-394287832503}"/>
          </ac:picMkLst>
        </pc:picChg>
        <pc:picChg chg="del mod ord">
          <ac:chgData name="li bo" userId="86e360d6c7446f46" providerId="LiveId" clId="{D0D0993A-130F-423C-9CF3-B1C2F3DF5AC7}" dt="2022-10-07T10:49:11.710" v="23570" actId="478"/>
          <ac:picMkLst>
            <pc:docMk/>
            <pc:sldMk cId="1448561675" sldId="296"/>
            <ac:picMk id="12" creationId="{6E3356E4-C6AB-4F7A-A9FD-DDBDCE6630DD}"/>
          </ac:picMkLst>
        </pc:picChg>
        <pc:picChg chg="del mod">
          <ac:chgData name="li bo" userId="86e360d6c7446f46" providerId="LiveId" clId="{D0D0993A-130F-423C-9CF3-B1C2F3DF5AC7}" dt="2022-10-07T10:32:17.591" v="23091" actId="478"/>
          <ac:picMkLst>
            <pc:docMk/>
            <pc:sldMk cId="1448561675" sldId="296"/>
            <ac:picMk id="14" creationId="{466BC83E-7240-449C-B0FF-309EC0D027A5}"/>
          </ac:picMkLst>
        </pc:picChg>
        <pc:picChg chg="del mod ord">
          <ac:chgData name="li bo" userId="86e360d6c7446f46" providerId="LiveId" clId="{D0D0993A-130F-423C-9CF3-B1C2F3DF5AC7}" dt="2022-10-07T10:32:27.316" v="23103" actId="478"/>
          <ac:picMkLst>
            <pc:docMk/>
            <pc:sldMk cId="1448561675" sldId="296"/>
            <ac:picMk id="16" creationId="{D196EB54-39A3-476B-A4E4-E03663C43E7D}"/>
          </ac:picMkLst>
        </pc:picChg>
        <pc:picChg chg="del mod ord">
          <ac:chgData name="li bo" userId="86e360d6c7446f46" providerId="LiveId" clId="{D0D0993A-130F-423C-9CF3-B1C2F3DF5AC7}" dt="2022-10-07T13:24:03.812" v="23766" actId="478"/>
          <ac:picMkLst>
            <pc:docMk/>
            <pc:sldMk cId="1448561675" sldId="296"/>
            <ac:picMk id="18" creationId="{CB2DEB61-DB1C-4E74-95BC-63792D8F8671}"/>
          </ac:picMkLst>
        </pc:picChg>
        <pc:picChg chg="mod ord">
          <ac:chgData name="li bo" userId="86e360d6c7446f46" providerId="LiveId" clId="{D0D0993A-130F-423C-9CF3-B1C2F3DF5AC7}" dt="2022-10-07T10:49:11.710" v="23572" actId="962"/>
          <ac:picMkLst>
            <pc:docMk/>
            <pc:sldMk cId="1448561675" sldId="296"/>
            <ac:picMk id="20" creationId="{675DF503-5BA2-4403-86C6-F2067727C35E}"/>
          </ac:picMkLst>
        </pc:picChg>
        <pc:picChg chg="del mod ord">
          <ac:chgData name="li bo" userId="86e360d6c7446f46" providerId="LiveId" clId="{D0D0993A-130F-423C-9CF3-B1C2F3DF5AC7}" dt="2022-10-07T14:18:12.036" v="23955" actId="478"/>
          <ac:picMkLst>
            <pc:docMk/>
            <pc:sldMk cId="1448561675" sldId="296"/>
            <ac:picMk id="22" creationId="{2BA0BA86-3859-4F6C-95FE-D53847F517CD}"/>
          </ac:picMkLst>
        </pc:picChg>
        <pc:picChg chg="mod ord">
          <ac:chgData name="li bo" userId="86e360d6c7446f46" providerId="LiveId" clId="{D0D0993A-130F-423C-9CF3-B1C2F3DF5AC7}" dt="2022-10-07T14:18:12.037" v="23957" actId="962"/>
          <ac:picMkLst>
            <pc:docMk/>
            <pc:sldMk cId="1448561675" sldId="296"/>
            <ac:picMk id="24" creationId="{6CC6260D-6730-438A-922F-55A6A1B3C16A}"/>
          </ac:picMkLst>
        </pc:picChg>
      </pc:sldChg>
      <pc:sldChg chg="addSp delSp modSp add mod">
        <pc:chgData name="li bo" userId="86e360d6c7446f46" providerId="LiveId" clId="{D0D0993A-130F-423C-9CF3-B1C2F3DF5AC7}" dt="2022-10-07T14:18:31.819" v="23974" actId="962"/>
        <pc:sldMkLst>
          <pc:docMk/>
          <pc:sldMk cId="790693108" sldId="297"/>
        </pc:sldMkLst>
        <pc:spChg chg="mod">
          <ac:chgData name="li bo" userId="86e360d6c7446f46" providerId="LiveId" clId="{D0D0993A-130F-423C-9CF3-B1C2F3DF5AC7}" dt="2022-10-07T10:50:23.081" v="23587" actId="20577"/>
          <ac:spMkLst>
            <pc:docMk/>
            <pc:sldMk cId="790693108" sldId="297"/>
            <ac:spMk id="2" creationId="{0C75C674-70A3-4942-B8AC-01028A4EC8A8}"/>
          </ac:spMkLst>
        </pc:spChg>
        <pc:spChg chg="mod">
          <ac:chgData name="li bo" userId="86e360d6c7446f46" providerId="LiveId" clId="{D0D0993A-130F-423C-9CF3-B1C2F3DF5AC7}" dt="2022-10-07T10:51:35.862" v="23608" actId="207"/>
          <ac:spMkLst>
            <pc:docMk/>
            <pc:sldMk cId="790693108" sldId="297"/>
            <ac:spMk id="3" creationId="{400792E5-9ED7-46C4-9C77-27C8DA7ECC9A}"/>
          </ac:spMkLst>
        </pc:spChg>
        <pc:spChg chg="add mod">
          <ac:chgData name="li bo" userId="86e360d6c7446f46" providerId="LiveId" clId="{D0D0993A-130F-423C-9CF3-B1C2F3DF5AC7}" dt="2022-10-07T10:51:12.741" v="23607" actId="1076"/>
          <ac:spMkLst>
            <pc:docMk/>
            <pc:sldMk cId="790693108" sldId="297"/>
            <ac:spMk id="35" creationId="{48DE141D-8817-4A37-9C8D-92C55141E48B}"/>
          </ac:spMkLst>
        </pc:spChg>
        <pc:grpChg chg="add mod">
          <ac:chgData name="li bo" userId="86e360d6c7446f46" providerId="LiveId" clId="{D0D0993A-130F-423C-9CF3-B1C2F3DF5AC7}" dt="2022-10-07T10:51:00.144" v="23606" actId="1076"/>
          <ac:grpSpMkLst>
            <pc:docMk/>
            <pc:sldMk cId="790693108" sldId="297"/>
            <ac:grpSpMk id="31" creationId="{461C95A2-11B8-40D1-A17F-5FDC42085F42}"/>
          </ac:grpSpMkLst>
        </pc:grpChg>
        <pc:picChg chg="del mod ord">
          <ac:chgData name="li bo" userId="86e360d6c7446f46" providerId="LiveId" clId="{D0D0993A-130F-423C-9CF3-B1C2F3DF5AC7}" dt="2022-10-07T13:23:46.530" v="23752" actId="478"/>
          <ac:picMkLst>
            <pc:docMk/>
            <pc:sldMk cId="790693108" sldId="297"/>
            <ac:picMk id="6" creationId="{123A9C27-1995-485D-A411-805DF14C59E3}"/>
          </ac:picMkLst>
        </pc:picChg>
        <pc:picChg chg="add del mod">
          <ac:chgData name="li bo" userId="86e360d6c7446f46" providerId="LiveId" clId="{D0D0993A-130F-423C-9CF3-B1C2F3DF5AC7}" dt="2022-10-07T10:38:01.582" v="23279" actId="478"/>
          <ac:picMkLst>
            <pc:docMk/>
            <pc:sldMk cId="790693108" sldId="297"/>
            <ac:picMk id="7" creationId="{7A313D41-D3C1-478A-8BD2-F6ABE4554F84}"/>
          </ac:picMkLst>
        </pc:picChg>
        <pc:picChg chg="del mod ord">
          <ac:chgData name="li bo" userId="86e360d6c7446f46" providerId="LiveId" clId="{D0D0993A-130F-423C-9CF3-B1C2F3DF5AC7}" dt="2022-10-07T10:46:43.014" v="23503" actId="478"/>
          <ac:picMkLst>
            <pc:docMk/>
            <pc:sldMk cId="790693108" sldId="297"/>
            <ac:picMk id="9" creationId="{572BCAF7-DC0C-481B-9A2E-DEB87C55D1AB}"/>
          </ac:picMkLst>
        </pc:picChg>
        <pc:picChg chg="del mod ord">
          <ac:chgData name="li bo" userId="86e360d6c7446f46" providerId="LiveId" clId="{D0D0993A-130F-423C-9CF3-B1C2F3DF5AC7}" dt="2022-10-07T10:41:17.998" v="23365" actId="478"/>
          <ac:picMkLst>
            <pc:docMk/>
            <pc:sldMk cId="790693108" sldId="297"/>
            <ac:picMk id="11" creationId="{D514785C-FAC8-4338-8C47-C7FA19A4567F}"/>
          </ac:picMkLst>
        </pc:picChg>
        <pc:picChg chg="del mod">
          <ac:chgData name="li bo" userId="86e360d6c7446f46" providerId="LiveId" clId="{D0D0993A-130F-423C-9CF3-B1C2F3DF5AC7}" dt="2022-10-07T10:40:47.454" v="23335" actId="478"/>
          <ac:picMkLst>
            <pc:docMk/>
            <pc:sldMk cId="790693108" sldId="297"/>
            <ac:picMk id="12" creationId="{6E3356E4-C6AB-4F7A-A9FD-DDBDCE6630DD}"/>
          </ac:picMkLst>
        </pc:picChg>
        <pc:picChg chg="del mod ord">
          <ac:chgData name="li bo" userId="86e360d6c7446f46" providerId="LiveId" clId="{D0D0993A-130F-423C-9CF3-B1C2F3DF5AC7}" dt="2022-10-07T10:41:57.919" v="23383" actId="478"/>
          <ac:picMkLst>
            <pc:docMk/>
            <pc:sldMk cId="790693108" sldId="297"/>
            <ac:picMk id="14" creationId="{66CB2707-69A6-4109-84BC-51FDD56297AB}"/>
          </ac:picMkLst>
        </pc:picChg>
        <pc:picChg chg="del mod ord">
          <ac:chgData name="li bo" userId="86e360d6c7446f46" providerId="LiveId" clId="{D0D0993A-130F-423C-9CF3-B1C2F3DF5AC7}" dt="2022-10-07T14:18:31.819" v="23972" actId="478"/>
          <ac:picMkLst>
            <pc:docMk/>
            <pc:sldMk cId="790693108" sldId="297"/>
            <ac:picMk id="16" creationId="{D5447A4C-8F0B-4D68-BD54-AE52C7EE91A7}"/>
          </ac:picMkLst>
        </pc:picChg>
        <pc:picChg chg="del mod">
          <ac:chgData name="li bo" userId="86e360d6c7446f46" providerId="LiveId" clId="{D0D0993A-130F-423C-9CF3-B1C2F3DF5AC7}" dt="2022-10-07T10:41:06.694" v="23350" actId="478"/>
          <ac:picMkLst>
            <pc:docMk/>
            <pc:sldMk cId="790693108" sldId="297"/>
            <ac:picMk id="18" creationId="{CB2DEB61-DB1C-4E74-95BC-63792D8F8671}"/>
          </ac:picMkLst>
        </pc:picChg>
        <pc:picChg chg="add mod">
          <ac:chgData name="li bo" userId="86e360d6c7446f46" providerId="LiveId" clId="{D0D0993A-130F-423C-9CF3-B1C2F3DF5AC7}" dt="2022-10-07T10:45:02.622" v="23469" actId="164"/>
          <ac:picMkLst>
            <pc:docMk/>
            <pc:sldMk cId="790693108" sldId="297"/>
            <ac:picMk id="19" creationId="{828497BB-84ED-4EBF-AC47-D047E4FD84D0}"/>
          </ac:picMkLst>
        </pc:picChg>
        <pc:picChg chg="del mod">
          <ac:chgData name="li bo" userId="86e360d6c7446f46" providerId="LiveId" clId="{D0D0993A-130F-423C-9CF3-B1C2F3DF5AC7}" dt="2022-10-07T10:44:26.954" v="23424" actId="478"/>
          <ac:picMkLst>
            <pc:docMk/>
            <pc:sldMk cId="790693108" sldId="297"/>
            <ac:picMk id="21" creationId="{C474CD30-CC97-4973-81F0-1DBB57FBC95E}"/>
          </ac:picMkLst>
        </pc:picChg>
        <pc:picChg chg="del mod ord">
          <ac:chgData name="li bo" userId="86e360d6c7446f46" providerId="LiveId" clId="{D0D0993A-130F-423C-9CF3-B1C2F3DF5AC7}" dt="2022-10-07T10:44:32.551" v="23436" actId="478"/>
          <ac:picMkLst>
            <pc:docMk/>
            <pc:sldMk cId="790693108" sldId="297"/>
            <ac:picMk id="23" creationId="{F03AC9F9-7F0C-4A08-8616-84DD6487E3FB}"/>
          </ac:picMkLst>
        </pc:picChg>
        <pc:picChg chg="del mod ord">
          <ac:chgData name="li bo" userId="86e360d6c7446f46" providerId="LiveId" clId="{D0D0993A-130F-423C-9CF3-B1C2F3DF5AC7}" dt="2022-10-07T10:44:39.366" v="23449" actId="478"/>
          <ac:picMkLst>
            <pc:docMk/>
            <pc:sldMk cId="790693108" sldId="297"/>
            <ac:picMk id="25" creationId="{D2367BC4-6103-4B25-B16C-1BFFACFE61B6}"/>
          </ac:picMkLst>
        </pc:picChg>
        <pc:picChg chg="mod ord">
          <ac:chgData name="li bo" userId="86e360d6c7446f46" providerId="LiveId" clId="{D0D0993A-130F-423C-9CF3-B1C2F3DF5AC7}" dt="2022-10-07T10:45:02.622" v="23469" actId="164"/>
          <ac:picMkLst>
            <pc:docMk/>
            <pc:sldMk cId="790693108" sldId="297"/>
            <ac:picMk id="27" creationId="{486DBB35-EA56-46B5-8202-B6374B6E67BE}"/>
          </ac:picMkLst>
        </pc:picChg>
        <pc:picChg chg="add del mod">
          <ac:chgData name="li bo" userId="86e360d6c7446f46" providerId="LiveId" clId="{D0D0993A-130F-423C-9CF3-B1C2F3DF5AC7}" dt="2022-10-07T10:44:53.218" v="23466" actId="478"/>
          <ac:picMkLst>
            <pc:docMk/>
            <pc:sldMk cId="790693108" sldId="297"/>
            <ac:picMk id="28" creationId="{43945D2A-10F8-49FA-AA2C-DF7BAEFC7754}"/>
          </ac:picMkLst>
        </pc:picChg>
        <pc:picChg chg="mod ord">
          <ac:chgData name="li bo" userId="86e360d6c7446f46" providerId="LiveId" clId="{D0D0993A-130F-423C-9CF3-B1C2F3DF5AC7}" dt="2022-10-07T10:45:02.622" v="23469" actId="164"/>
          <ac:picMkLst>
            <pc:docMk/>
            <pc:sldMk cId="790693108" sldId="297"/>
            <ac:picMk id="30" creationId="{C3E8370A-EAC0-417A-902E-CC72A4166318}"/>
          </ac:picMkLst>
        </pc:picChg>
        <pc:picChg chg="del mod ord">
          <ac:chgData name="li bo" userId="86e360d6c7446f46" providerId="LiveId" clId="{D0D0993A-130F-423C-9CF3-B1C2F3DF5AC7}" dt="2022-10-07T10:48:55.696" v="23555" actId="478"/>
          <ac:picMkLst>
            <pc:docMk/>
            <pc:sldMk cId="790693108" sldId="297"/>
            <ac:picMk id="33" creationId="{ADD55F87-57EA-4EC2-85E8-D339AE00DA1C}"/>
          </ac:picMkLst>
        </pc:picChg>
        <pc:picChg chg="mod ord">
          <ac:chgData name="li bo" userId="86e360d6c7446f46" providerId="LiveId" clId="{D0D0993A-130F-423C-9CF3-B1C2F3DF5AC7}" dt="2022-10-07T10:48:55.696" v="23557" actId="962"/>
          <ac:picMkLst>
            <pc:docMk/>
            <pc:sldMk cId="790693108" sldId="297"/>
            <ac:picMk id="37" creationId="{1691C247-014F-4167-A2D6-EF2437A61B76}"/>
          </ac:picMkLst>
        </pc:picChg>
        <pc:picChg chg="mod ord">
          <ac:chgData name="li bo" userId="86e360d6c7446f46" providerId="LiveId" clId="{D0D0993A-130F-423C-9CF3-B1C2F3DF5AC7}" dt="2022-10-07T13:23:46.530" v="23754" actId="962"/>
          <ac:picMkLst>
            <pc:docMk/>
            <pc:sldMk cId="790693108" sldId="297"/>
            <ac:picMk id="39" creationId="{BD2BCA94-7EDA-4FAF-8EB6-3097C5A24D5E}"/>
          </ac:picMkLst>
        </pc:picChg>
        <pc:picChg chg="mod ord">
          <ac:chgData name="li bo" userId="86e360d6c7446f46" providerId="LiveId" clId="{D0D0993A-130F-423C-9CF3-B1C2F3DF5AC7}" dt="2022-10-07T14:18:31.819" v="23974" actId="962"/>
          <ac:picMkLst>
            <pc:docMk/>
            <pc:sldMk cId="790693108" sldId="297"/>
            <ac:picMk id="41" creationId="{86D1A6FE-E1E5-4A11-8E4B-730367DC0591}"/>
          </ac:picMkLst>
        </pc:picChg>
      </pc:sldChg>
      <pc:sldChg chg="addSp delSp modSp add mod">
        <pc:chgData name="li bo" userId="86e360d6c7446f46" providerId="LiveId" clId="{D0D0993A-130F-423C-9CF3-B1C2F3DF5AC7}" dt="2022-10-07T14:51:24.571" v="24094" actId="1076"/>
        <pc:sldMkLst>
          <pc:docMk/>
          <pc:sldMk cId="3967965489" sldId="298"/>
        </pc:sldMkLst>
        <pc:spChg chg="mod">
          <ac:chgData name="li bo" userId="86e360d6c7446f46" providerId="LiveId" clId="{D0D0993A-130F-423C-9CF3-B1C2F3DF5AC7}" dt="2022-10-07T10:52:09.173" v="23612" actId="20577"/>
          <ac:spMkLst>
            <pc:docMk/>
            <pc:sldMk cId="3967965489" sldId="298"/>
            <ac:spMk id="2" creationId="{0C75C674-70A3-4942-B8AC-01028A4EC8A8}"/>
          </ac:spMkLst>
        </pc:spChg>
        <pc:spChg chg="mod">
          <ac:chgData name="li bo" userId="86e360d6c7446f46" providerId="LiveId" clId="{D0D0993A-130F-423C-9CF3-B1C2F3DF5AC7}" dt="2022-10-07T14:37:59.175" v="24069" actId="14100"/>
          <ac:spMkLst>
            <pc:docMk/>
            <pc:sldMk cId="3967965489" sldId="298"/>
            <ac:spMk id="3" creationId="{400792E5-9ED7-46C4-9C77-27C8DA7ECC9A}"/>
          </ac:spMkLst>
        </pc:spChg>
        <pc:picChg chg="add del mod">
          <ac:chgData name="li bo" userId="86e360d6c7446f46" providerId="LiveId" clId="{D0D0993A-130F-423C-9CF3-B1C2F3DF5AC7}" dt="2022-10-07T14:10:06.570" v="23860" actId="478"/>
          <ac:picMkLst>
            <pc:docMk/>
            <pc:sldMk cId="3967965489" sldId="298"/>
            <ac:picMk id="5" creationId="{B5E31538-B862-42C1-B3F1-4BB3DF120843}"/>
          </ac:picMkLst>
        </pc:picChg>
        <pc:picChg chg="del mod ord">
          <ac:chgData name="li bo" userId="86e360d6c7446f46" providerId="LiveId" clId="{D0D0993A-130F-423C-9CF3-B1C2F3DF5AC7}" dt="2022-10-07T14:10:45.999" v="23892" actId="478"/>
          <ac:picMkLst>
            <pc:docMk/>
            <pc:sldMk cId="3967965489" sldId="298"/>
            <ac:picMk id="7" creationId="{C30E95E6-0BA1-4BDB-9229-E68DEB4EFE01}"/>
          </ac:picMkLst>
        </pc:picChg>
        <pc:picChg chg="del mod ord">
          <ac:chgData name="li bo" userId="86e360d6c7446f46" providerId="LiveId" clId="{D0D0993A-130F-423C-9CF3-B1C2F3DF5AC7}" dt="2022-10-07T14:18:57.415" v="23987" actId="478"/>
          <ac:picMkLst>
            <pc:docMk/>
            <pc:sldMk cId="3967965489" sldId="298"/>
            <ac:picMk id="9" creationId="{CB0D2313-219F-431D-AFAD-7306FEEE9808}"/>
          </ac:picMkLst>
        </pc:picChg>
        <pc:picChg chg="add del mod">
          <ac:chgData name="li bo" userId="86e360d6c7446f46" providerId="LiveId" clId="{D0D0993A-130F-423C-9CF3-B1C2F3DF5AC7}" dt="2022-10-07T14:13:19.662" v="23923" actId="478"/>
          <ac:picMkLst>
            <pc:docMk/>
            <pc:sldMk cId="3967965489" sldId="298"/>
            <ac:picMk id="10" creationId="{E32C96D9-E053-400D-9FEE-5D94BEC3C278}"/>
          </ac:picMkLst>
        </pc:picChg>
        <pc:picChg chg="del mod ord">
          <ac:chgData name="li bo" userId="86e360d6c7446f46" providerId="LiveId" clId="{D0D0993A-130F-423C-9CF3-B1C2F3DF5AC7}" dt="2022-10-07T14:17:09.300" v="23941" actId="478"/>
          <ac:picMkLst>
            <pc:docMk/>
            <pc:sldMk cId="3967965489" sldId="298"/>
            <ac:picMk id="12" creationId="{38DF5A06-EC3C-4E4E-B2D0-81BEBF8CA8F0}"/>
          </ac:picMkLst>
        </pc:picChg>
        <pc:picChg chg="del mod ord">
          <ac:chgData name="li bo" userId="86e360d6c7446f46" providerId="LiveId" clId="{D0D0993A-130F-423C-9CF3-B1C2F3DF5AC7}" dt="2022-10-07T14:19:20.387" v="24001" actId="478"/>
          <ac:picMkLst>
            <pc:docMk/>
            <pc:sldMk cId="3967965489" sldId="298"/>
            <ac:picMk id="14" creationId="{09F91FF4-4988-4D8E-9776-D56BB07AAD3F}"/>
          </ac:picMkLst>
        </pc:picChg>
        <pc:picChg chg="del mod ord">
          <ac:chgData name="li bo" userId="86e360d6c7446f46" providerId="LiveId" clId="{D0D0993A-130F-423C-9CF3-B1C2F3DF5AC7}" dt="2022-10-07T14:20:00.615" v="24032" actId="478"/>
          <ac:picMkLst>
            <pc:docMk/>
            <pc:sldMk cId="3967965489" sldId="298"/>
            <ac:picMk id="16" creationId="{E5618D69-E858-47D5-996E-74F4BA6AB721}"/>
          </ac:picMkLst>
        </pc:picChg>
        <pc:picChg chg="del mod ord">
          <ac:chgData name="li bo" userId="86e360d6c7446f46" providerId="LiveId" clId="{D0D0993A-130F-423C-9CF3-B1C2F3DF5AC7}" dt="2022-10-07T14:19:36.925" v="24015" actId="478"/>
          <ac:picMkLst>
            <pc:docMk/>
            <pc:sldMk cId="3967965489" sldId="298"/>
            <ac:picMk id="18" creationId="{A11DBDE5-5CB7-4C15-B707-07DCDF5D52CF}"/>
          </ac:picMkLst>
        </pc:picChg>
        <pc:picChg chg="del mod ord">
          <ac:chgData name="li bo" userId="86e360d6c7446f46" providerId="LiveId" clId="{D0D0993A-130F-423C-9CF3-B1C2F3DF5AC7}" dt="2022-10-07T14:20:15.373" v="24046" actId="478"/>
          <ac:picMkLst>
            <pc:docMk/>
            <pc:sldMk cId="3967965489" sldId="298"/>
            <ac:picMk id="20" creationId="{6574EF77-6C86-40EA-9356-84A6DB3C391E}"/>
          </ac:picMkLst>
        </pc:picChg>
        <pc:picChg chg="mod ord">
          <ac:chgData name="li bo" userId="86e360d6c7446f46" providerId="LiveId" clId="{D0D0993A-130F-423C-9CF3-B1C2F3DF5AC7}" dt="2022-10-07T14:20:00.616" v="24034" actId="962"/>
          <ac:picMkLst>
            <pc:docMk/>
            <pc:sldMk cId="3967965489" sldId="298"/>
            <ac:picMk id="22" creationId="{1E152BEE-3220-468D-840D-5E41169386F7}"/>
          </ac:picMkLst>
        </pc:picChg>
        <pc:picChg chg="mod ord">
          <ac:chgData name="li bo" userId="86e360d6c7446f46" providerId="LiveId" clId="{D0D0993A-130F-423C-9CF3-B1C2F3DF5AC7}" dt="2022-10-07T14:20:15.373" v="24048" actId="962"/>
          <ac:picMkLst>
            <pc:docMk/>
            <pc:sldMk cId="3967965489" sldId="298"/>
            <ac:picMk id="24" creationId="{6C34DAA0-8927-41FC-B8F0-17113B772832}"/>
          </ac:picMkLst>
        </pc:picChg>
        <pc:picChg chg="add del mod">
          <ac:chgData name="li bo" userId="86e360d6c7446f46" providerId="LiveId" clId="{D0D0993A-130F-423C-9CF3-B1C2F3DF5AC7}" dt="2022-10-07T14:37:00.991" v="24056" actId="478"/>
          <ac:picMkLst>
            <pc:docMk/>
            <pc:sldMk cId="3967965489" sldId="298"/>
            <ac:picMk id="26" creationId="{71307CD5-E78E-4E05-A2A8-C69702B99022}"/>
          </ac:picMkLst>
        </pc:picChg>
        <pc:picChg chg="add mod">
          <ac:chgData name="li bo" userId="86e360d6c7446f46" providerId="LiveId" clId="{D0D0993A-130F-423C-9CF3-B1C2F3DF5AC7}" dt="2022-10-07T14:51:24.571" v="24094" actId="1076"/>
          <ac:picMkLst>
            <pc:docMk/>
            <pc:sldMk cId="3967965489" sldId="298"/>
            <ac:picMk id="28" creationId="{60CABED8-F5C5-41A6-AFCB-0995FD8E33ED}"/>
          </ac:picMkLst>
        </pc:picChg>
        <pc:picChg chg="add mod">
          <ac:chgData name="li bo" userId="86e360d6c7446f46" providerId="LiveId" clId="{D0D0993A-130F-423C-9CF3-B1C2F3DF5AC7}" dt="2022-10-07T14:51:24.571" v="24094" actId="1076"/>
          <ac:picMkLst>
            <pc:docMk/>
            <pc:sldMk cId="3967965489" sldId="298"/>
            <ac:picMk id="30" creationId="{B8D73692-6769-4A69-8A8F-9D4CE8B30767}"/>
          </ac:picMkLst>
        </pc:picChg>
        <pc:picChg chg="add del">
          <ac:chgData name="li bo" userId="86e360d6c7446f46" providerId="LiveId" clId="{D0D0993A-130F-423C-9CF3-B1C2F3DF5AC7}" dt="2022-10-07T14:47:36.856" v="24079" actId="22"/>
          <ac:picMkLst>
            <pc:docMk/>
            <pc:sldMk cId="3967965489" sldId="298"/>
            <ac:picMk id="32" creationId="{BBCB1CE9-5158-4B25-8685-A34C87118193}"/>
          </ac:picMkLst>
        </pc:picChg>
      </pc:sldChg>
      <pc:sldChg chg="addSp delSp modSp add mod modNotesTx">
        <pc:chgData name="li bo" userId="86e360d6c7446f46" providerId="LiveId" clId="{D0D0993A-130F-423C-9CF3-B1C2F3DF5AC7}" dt="2022-10-07T16:25:49.108" v="26013" actId="14100"/>
        <pc:sldMkLst>
          <pc:docMk/>
          <pc:sldMk cId="1770824546" sldId="299"/>
        </pc:sldMkLst>
        <pc:spChg chg="mod">
          <ac:chgData name="li bo" userId="86e360d6c7446f46" providerId="LiveId" clId="{D0D0993A-130F-423C-9CF3-B1C2F3DF5AC7}" dt="2022-10-07T14:57:44.946" v="24412" actId="20577"/>
          <ac:spMkLst>
            <pc:docMk/>
            <pc:sldMk cId="1770824546" sldId="299"/>
            <ac:spMk id="2" creationId="{0C75C674-70A3-4942-B8AC-01028A4EC8A8}"/>
          </ac:spMkLst>
        </pc:spChg>
        <pc:spChg chg="mod">
          <ac:chgData name="li bo" userId="86e360d6c7446f46" providerId="LiveId" clId="{D0D0993A-130F-423C-9CF3-B1C2F3DF5AC7}" dt="2022-10-07T16:25:46.085" v="26012" actId="14100"/>
          <ac:spMkLst>
            <pc:docMk/>
            <pc:sldMk cId="1770824546" sldId="299"/>
            <ac:spMk id="3" creationId="{400792E5-9ED7-46C4-9C77-27C8DA7ECC9A}"/>
          </ac:spMkLst>
        </pc:spChg>
        <pc:picChg chg="add del mod">
          <ac:chgData name="li bo" userId="86e360d6c7446f46" providerId="LiveId" clId="{D0D0993A-130F-423C-9CF3-B1C2F3DF5AC7}" dt="2022-10-07T15:21:47.332" v="24573" actId="478"/>
          <ac:picMkLst>
            <pc:docMk/>
            <pc:sldMk cId="1770824546" sldId="299"/>
            <ac:picMk id="6" creationId="{36E19DE5-F437-4CD7-A1B0-721EE98766F7}"/>
          </ac:picMkLst>
        </pc:picChg>
        <pc:picChg chg="del mod">
          <ac:chgData name="li bo" userId="86e360d6c7446f46" providerId="LiveId" clId="{D0D0993A-130F-423C-9CF3-B1C2F3DF5AC7}" dt="2022-10-07T15:39:31.841" v="24846" actId="478"/>
          <ac:picMkLst>
            <pc:docMk/>
            <pc:sldMk cId="1770824546" sldId="299"/>
            <ac:picMk id="8" creationId="{7E8BA31B-E2F3-4909-BE91-FFE6B290DB81}"/>
          </ac:picMkLst>
        </pc:picChg>
        <pc:picChg chg="del mod ord">
          <ac:chgData name="li bo" userId="86e360d6c7446f46" providerId="LiveId" clId="{D0D0993A-130F-423C-9CF3-B1C2F3DF5AC7}" dt="2022-10-07T15:40:09.555" v="24861" actId="478"/>
          <ac:picMkLst>
            <pc:docMk/>
            <pc:sldMk cId="1770824546" sldId="299"/>
            <ac:picMk id="10" creationId="{7F399711-7F84-4B46-8D8A-A9FBD69CD34D}"/>
          </ac:picMkLst>
        </pc:picChg>
        <pc:picChg chg="del mod ord">
          <ac:chgData name="li bo" userId="86e360d6c7446f46" providerId="LiveId" clId="{D0D0993A-130F-423C-9CF3-B1C2F3DF5AC7}" dt="2022-10-07T15:40:37.428" v="24878" actId="478"/>
          <ac:picMkLst>
            <pc:docMk/>
            <pc:sldMk cId="1770824546" sldId="299"/>
            <ac:picMk id="12" creationId="{EAEF327E-1E93-48B8-A495-172C9283ADF8}"/>
          </ac:picMkLst>
        </pc:picChg>
        <pc:picChg chg="del mod ord">
          <ac:chgData name="li bo" userId="86e360d6c7446f46" providerId="LiveId" clId="{D0D0993A-130F-423C-9CF3-B1C2F3DF5AC7}" dt="2022-10-07T15:41:00.555" v="24892" actId="478"/>
          <ac:picMkLst>
            <pc:docMk/>
            <pc:sldMk cId="1770824546" sldId="299"/>
            <ac:picMk id="14" creationId="{3AA27FA5-B0F9-4A81-883B-D21830AE77EF}"/>
          </ac:picMkLst>
        </pc:picChg>
        <pc:picChg chg="del mod ord">
          <ac:chgData name="li bo" userId="86e360d6c7446f46" providerId="LiveId" clId="{D0D0993A-130F-423C-9CF3-B1C2F3DF5AC7}" dt="2022-10-07T15:43:53.606" v="24918" actId="478"/>
          <ac:picMkLst>
            <pc:docMk/>
            <pc:sldMk cId="1770824546" sldId="299"/>
            <ac:picMk id="16" creationId="{0DD19D6F-7785-4557-8CE3-A513C4C536F2}"/>
          </ac:picMkLst>
        </pc:picChg>
        <pc:picChg chg="del mod ord">
          <ac:chgData name="li bo" userId="86e360d6c7446f46" providerId="LiveId" clId="{D0D0993A-130F-423C-9CF3-B1C2F3DF5AC7}" dt="2022-10-07T15:44:07.954" v="24932" actId="478"/>
          <ac:picMkLst>
            <pc:docMk/>
            <pc:sldMk cId="1770824546" sldId="299"/>
            <ac:picMk id="18" creationId="{304E57EE-998A-424B-AD74-911322651598}"/>
          </ac:picMkLst>
        </pc:picChg>
        <pc:picChg chg="del mod ord">
          <ac:chgData name="li bo" userId="86e360d6c7446f46" providerId="LiveId" clId="{D0D0993A-130F-423C-9CF3-B1C2F3DF5AC7}" dt="2022-10-07T15:44:19.480" v="24946" actId="478"/>
          <ac:picMkLst>
            <pc:docMk/>
            <pc:sldMk cId="1770824546" sldId="299"/>
            <ac:picMk id="20" creationId="{F0E14102-BA93-4AB3-ACD3-674C1DC08B64}"/>
          </ac:picMkLst>
        </pc:picChg>
        <pc:picChg chg="mod ord">
          <ac:chgData name="li bo" userId="86e360d6c7446f46" providerId="LiveId" clId="{D0D0993A-130F-423C-9CF3-B1C2F3DF5AC7}" dt="2022-10-07T15:44:36.578" v="24949" actId="1076"/>
          <ac:picMkLst>
            <pc:docMk/>
            <pc:sldMk cId="1770824546" sldId="299"/>
            <ac:picMk id="22" creationId="{B7033172-6C75-422A-AF9C-7E4F00FEF897}"/>
          </ac:picMkLst>
        </pc:picChg>
        <pc:picChg chg="add mod">
          <ac:chgData name="li bo" userId="86e360d6c7446f46" providerId="LiveId" clId="{D0D0993A-130F-423C-9CF3-B1C2F3DF5AC7}" dt="2022-10-07T16:25:49.108" v="26013" actId="14100"/>
          <ac:picMkLst>
            <pc:docMk/>
            <pc:sldMk cId="1770824546" sldId="299"/>
            <ac:picMk id="7170" creationId="{F8C317C5-D5FF-4A17-9D4E-9DA60E1FCA96}"/>
          </ac:picMkLst>
        </pc:picChg>
      </pc:sldChg>
      <pc:sldChg chg="addSp delSp modSp add mod modNotesTx">
        <pc:chgData name="li bo" userId="86e360d6c7446f46" providerId="LiveId" clId="{D0D0993A-130F-423C-9CF3-B1C2F3DF5AC7}" dt="2022-11-27T14:44:23.595" v="30128" actId="20577"/>
        <pc:sldMkLst>
          <pc:docMk/>
          <pc:sldMk cId="559100477" sldId="300"/>
        </pc:sldMkLst>
        <pc:spChg chg="mod">
          <ac:chgData name="li bo" userId="86e360d6c7446f46" providerId="LiveId" clId="{D0D0993A-130F-423C-9CF3-B1C2F3DF5AC7}" dt="2022-11-27T14:44:23.595" v="30128" actId="20577"/>
          <ac:spMkLst>
            <pc:docMk/>
            <pc:sldMk cId="559100477" sldId="300"/>
            <ac:spMk id="3" creationId="{400792E5-9ED7-46C4-9C77-27C8DA7ECC9A}"/>
          </ac:spMkLst>
        </pc:spChg>
        <pc:picChg chg="del mod">
          <ac:chgData name="li bo" userId="86e360d6c7446f46" providerId="LiveId" clId="{D0D0993A-130F-423C-9CF3-B1C2F3DF5AC7}" dt="2022-10-07T15:55:42.842" v="25147" actId="478"/>
          <ac:picMkLst>
            <pc:docMk/>
            <pc:sldMk cId="559100477" sldId="300"/>
            <ac:picMk id="6" creationId="{482E52C6-958C-4A02-B3FA-0A317F80CA0C}"/>
          </ac:picMkLst>
        </pc:picChg>
        <pc:picChg chg="del mod ord">
          <ac:chgData name="li bo" userId="86e360d6c7446f46" providerId="LiveId" clId="{D0D0993A-130F-423C-9CF3-B1C2F3DF5AC7}" dt="2022-10-07T15:56:14.784" v="25161" actId="478"/>
          <ac:picMkLst>
            <pc:docMk/>
            <pc:sldMk cId="559100477" sldId="300"/>
            <ac:picMk id="8" creationId="{450DED1C-175A-499D-BF3B-5E4E8F6A54FC}"/>
          </ac:picMkLst>
        </pc:picChg>
        <pc:picChg chg="del mod ord">
          <ac:chgData name="li bo" userId="86e360d6c7446f46" providerId="LiveId" clId="{D0D0993A-130F-423C-9CF3-B1C2F3DF5AC7}" dt="2022-10-07T15:56:42.171" v="25175" actId="478"/>
          <ac:picMkLst>
            <pc:docMk/>
            <pc:sldMk cId="559100477" sldId="300"/>
            <ac:picMk id="10" creationId="{70C7E812-D1D7-4ACF-81BD-C110F2C6D924}"/>
          </ac:picMkLst>
        </pc:picChg>
        <pc:picChg chg="add del mod ord">
          <ac:chgData name="li bo" userId="86e360d6c7446f46" providerId="LiveId" clId="{D0D0993A-130F-423C-9CF3-B1C2F3DF5AC7}" dt="2022-10-07T16:11:59.681" v="25317" actId="478"/>
          <ac:picMkLst>
            <pc:docMk/>
            <pc:sldMk cId="559100477" sldId="300"/>
            <ac:picMk id="12" creationId="{B21DC197-5371-46B9-9231-DB5B4EB20C49}"/>
          </ac:picMkLst>
        </pc:picChg>
        <pc:picChg chg="add del mod ord">
          <ac:chgData name="li bo" userId="86e360d6c7446f46" providerId="LiveId" clId="{D0D0993A-130F-423C-9CF3-B1C2F3DF5AC7}" dt="2022-10-07T16:11:21.015" v="25305"/>
          <ac:picMkLst>
            <pc:docMk/>
            <pc:sldMk cId="559100477" sldId="300"/>
            <ac:picMk id="14" creationId="{A18D6DBB-F28C-463A-A1A9-2C2FC4F951DA}"/>
          </ac:picMkLst>
        </pc:picChg>
        <pc:picChg chg="add del mod ord">
          <ac:chgData name="li bo" userId="86e360d6c7446f46" providerId="LiveId" clId="{D0D0993A-130F-423C-9CF3-B1C2F3DF5AC7}" dt="2022-10-07T16:11:17.827" v="25290"/>
          <ac:picMkLst>
            <pc:docMk/>
            <pc:sldMk cId="559100477" sldId="300"/>
            <ac:picMk id="16" creationId="{1F4481BC-915D-4B02-9A55-23D50E3FEAF0}"/>
          </ac:picMkLst>
        </pc:picChg>
        <pc:picChg chg="add del mod ord">
          <ac:chgData name="li bo" userId="86e360d6c7446f46" providerId="LiveId" clId="{D0D0993A-130F-423C-9CF3-B1C2F3DF5AC7}" dt="2022-10-07T16:11:17.394" v="25275"/>
          <ac:picMkLst>
            <pc:docMk/>
            <pc:sldMk cId="559100477" sldId="300"/>
            <ac:picMk id="18" creationId="{D2F006B2-B272-4A27-9CFF-EC080AF88C44}"/>
          </ac:picMkLst>
        </pc:picChg>
        <pc:picChg chg="del mod ord">
          <ac:chgData name="li bo" userId="86e360d6c7446f46" providerId="LiveId" clId="{D0D0993A-130F-423C-9CF3-B1C2F3DF5AC7}" dt="2022-10-07T16:11:16.961" v="25260"/>
          <ac:picMkLst>
            <pc:docMk/>
            <pc:sldMk cId="559100477" sldId="300"/>
            <ac:picMk id="20" creationId="{C31B003E-0762-4581-A5B9-FF92CDCB21C6}"/>
          </ac:picMkLst>
        </pc:picChg>
        <pc:picChg chg="del mod">
          <ac:chgData name="li bo" userId="86e360d6c7446f46" providerId="LiveId" clId="{D0D0993A-130F-423C-9CF3-B1C2F3DF5AC7}" dt="2022-10-07T15:51:22.171" v="25126" actId="478"/>
          <ac:picMkLst>
            <pc:docMk/>
            <pc:sldMk cId="559100477" sldId="300"/>
            <ac:picMk id="22" creationId="{B7033172-6C75-422A-AF9C-7E4F00FEF897}"/>
          </ac:picMkLst>
        </pc:picChg>
        <pc:picChg chg="del mod ord">
          <ac:chgData name="li bo" userId="86e360d6c7446f46" providerId="LiveId" clId="{D0D0993A-130F-423C-9CF3-B1C2F3DF5AC7}" dt="2022-10-07T16:17:07.776" v="25596" actId="478"/>
          <ac:picMkLst>
            <pc:docMk/>
            <pc:sldMk cId="559100477" sldId="300"/>
            <ac:picMk id="23" creationId="{D8A6A221-03FF-4EBB-89AD-A42AFA4E44CD}"/>
          </ac:picMkLst>
        </pc:picChg>
        <pc:picChg chg="mod ord">
          <ac:chgData name="li bo" userId="86e360d6c7446f46" providerId="LiveId" clId="{D0D0993A-130F-423C-9CF3-B1C2F3DF5AC7}" dt="2022-10-07T16:17:11.306" v="25599" actId="1076"/>
          <ac:picMkLst>
            <pc:docMk/>
            <pc:sldMk cId="559100477" sldId="300"/>
            <ac:picMk id="25" creationId="{88042283-DE2A-406B-BF4F-111B605601A9}"/>
          </ac:picMkLst>
        </pc:picChg>
        <pc:picChg chg="del mod">
          <ac:chgData name="li bo" userId="86e360d6c7446f46" providerId="LiveId" clId="{D0D0993A-130F-423C-9CF3-B1C2F3DF5AC7}" dt="2022-10-07T16:23:03.836" v="25898" actId="478"/>
          <ac:picMkLst>
            <pc:docMk/>
            <pc:sldMk cId="559100477" sldId="300"/>
            <ac:picMk id="27" creationId="{A5289414-AF4C-4937-B5B8-F5CE9F5CBB95}"/>
          </ac:picMkLst>
        </pc:picChg>
        <pc:picChg chg="del mod ord">
          <ac:chgData name="li bo" userId="86e360d6c7446f46" providerId="LiveId" clId="{D0D0993A-130F-423C-9CF3-B1C2F3DF5AC7}" dt="2022-10-07T16:23:10.958" v="25912" actId="478"/>
          <ac:picMkLst>
            <pc:docMk/>
            <pc:sldMk cId="559100477" sldId="300"/>
            <ac:picMk id="29" creationId="{8BFCFEBB-1BBF-414E-BF6D-0F417D6986BC}"/>
          </ac:picMkLst>
        </pc:picChg>
        <pc:picChg chg="del mod ord">
          <ac:chgData name="li bo" userId="86e360d6c7446f46" providerId="LiveId" clId="{D0D0993A-130F-423C-9CF3-B1C2F3DF5AC7}" dt="2022-10-07T16:23:17.723" v="25926" actId="478"/>
          <ac:picMkLst>
            <pc:docMk/>
            <pc:sldMk cId="559100477" sldId="300"/>
            <ac:picMk id="31" creationId="{47A21785-F294-4450-AED4-C1F8A87E4680}"/>
          </ac:picMkLst>
        </pc:picChg>
        <pc:picChg chg="del mod ord">
          <ac:chgData name="li bo" userId="86e360d6c7446f46" providerId="LiveId" clId="{D0D0993A-130F-423C-9CF3-B1C2F3DF5AC7}" dt="2022-10-07T16:23:28.680" v="25941" actId="478"/>
          <ac:picMkLst>
            <pc:docMk/>
            <pc:sldMk cId="559100477" sldId="300"/>
            <ac:picMk id="33" creationId="{30B21898-7C55-4E7E-AAB1-33F573ACDF9C}"/>
          </ac:picMkLst>
        </pc:picChg>
        <pc:picChg chg="del mod ord">
          <ac:chgData name="li bo" userId="86e360d6c7446f46" providerId="LiveId" clId="{D0D0993A-130F-423C-9CF3-B1C2F3DF5AC7}" dt="2022-10-07T16:23:51.828" v="25957" actId="478"/>
          <ac:picMkLst>
            <pc:docMk/>
            <pc:sldMk cId="559100477" sldId="300"/>
            <ac:picMk id="35" creationId="{6AF60FE8-E420-4597-A8A5-6D532B8ACE46}"/>
          </ac:picMkLst>
        </pc:picChg>
        <pc:picChg chg="mod ord">
          <ac:chgData name="li bo" userId="86e360d6c7446f46" providerId="LiveId" clId="{D0D0993A-130F-423C-9CF3-B1C2F3DF5AC7}" dt="2022-10-07T16:24:31.266" v="25972" actId="1076"/>
          <ac:picMkLst>
            <pc:docMk/>
            <pc:sldMk cId="559100477" sldId="300"/>
            <ac:picMk id="37" creationId="{3272E837-750E-4063-84EF-2055914C80E7}"/>
          </ac:picMkLst>
        </pc:picChg>
        <pc:picChg chg="del">
          <ac:chgData name="li bo" userId="86e360d6c7446f46" providerId="LiveId" clId="{D0D0993A-130F-423C-9CF3-B1C2F3DF5AC7}" dt="2022-10-07T15:46:21.798" v="25047" actId="478"/>
          <ac:picMkLst>
            <pc:docMk/>
            <pc:sldMk cId="559100477" sldId="300"/>
            <ac:picMk id="7170" creationId="{F8C317C5-D5FF-4A17-9D4E-9DA60E1FCA96}"/>
          </ac:picMkLst>
        </pc:picChg>
      </pc:sldChg>
      <pc:sldChg chg="addSp delSp modSp add mod">
        <pc:chgData name="li bo" userId="86e360d6c7446f46" providerId="LiveId" clId="{D0D0993A-130F-423C-9CF3-B1C2F3DF5AC7}" dt="2022-10-08T04:28:01.371" v="26259" actId="1076"/>
        <pc:sldMkLst>
          <pc:docMk/>
          <pc:sldMk cId="3265830387" sldId="301"/>
        </pc:sldMkLst>
        <pc:spChg chg="mod">
          <ac:chgData name="li bo" userId="86e360d6c7446f46" providerId="LiveId" clId="{D0D0993A-130F-423C-9CF3-B1C2F3DF5AC7}" dt="2022-10-08T03:58:33.450" v="26063" actId="20577"/>
          <ac:spMkLst>
            <pc:docMk/>
            <pc:sldMk cId="3265830387" sldId="301"/>
            <ac:spMk id="2" creationId="{0C75C674-70A3-4942-B8AC-01028A4EC8A8}"/>
          </ac:spMkLst>
        </pc:spChg>
        <pc:spChg chg="del mod">
          <ac:chgData name="li bo" userId="86e360d6c7446f46" providerId="LiveId" clId="{D0D0993A-130F-423C-9CF3-B1C2F3DF5AC7}" dt="2022-10-08T04:16:35.184" v="26077" actId="478"/>
          <ac:spMkLst>
            <pc:docMk/>
            <pc:sldMk cId="3265830387" sldId="301"/>
            <ac:spMk id="3" creationId="{400792E5-9ED7-46C4-9C77-27C8DA7ECC9A}"/>
          </ac:spMkLst>
        </pc:spChg>
        <pc:spChg chg="add del mod">
          <ac:chgData name="li bo" userId="86e360d6c7446f46" providerId="LiveId" clId="{D0D0993A-130F-423C-9CF3-B1C2F3DF5AC7}" dt="2022-10-08T04:16:37.758" v="26078" actId="478"/>
          <ac:spMkLst>
            <pc:docMk/>
            <pc:sldMk cId="3265830387" sldId="301"/>
            <ac:spMk id="12" creationId="{61A382C0-6256-4027-AFC3-04EA7807CAD1}"/>
          </ac:spMkLst>
        </pc:spChg>
        <pc:spChg chg="add mod">
          <ac:chgData name="li bo" userId="86e360d6c7446f46" providerId="LiveId" clId="{D0D0993A-130F-423C-9CF3-B1C2F3DF5AC7}" dt="2022-10-08T04:28:01.371" v="26259" actId="1076"/>
          <ac:spMkLst>
            <pc:docMk/>
            <pc:sldMk cId="3265830387" sldId="301"/>
            <ac:spMk id="13" creationId="{68C0768E-4A27-42CA-9790-969BC2866D1E}"/>
          </ac:spMkLst>
        </pc:spChg>
        <pc:spChg chg="add mod">
          <ac:chgData name="li bo" userId="86e360d6c7446f46" providerId="LiveId" clId="{D0D0993A-130F-423C-9CF3-B1C2F3DF5AC7}" dt="2022-10-08T04:28:01.371" v="26259" actId="1076"/>
          <ac:spMkLst>
            <pc:docMk/>
            <pc:sldMk cId="3265830387" sldId="301"/>
            <ac:spMk id="22" creationId="{A788E79B-A3F0-46E5-9731-DD4BB2905720}"/>
          </ac:spMkLst>
        </pc:spChg>
        <pc:picChg chg="add del">
          <ac:chgData name="li bo" userId="86e360d6c7446f46" providerId="LiveId" clId="{D0D0993A-130F-423C-9CF3-B1C2F3DF5AC7}" dt="2022-10-08T04:04:45.045" v="26065" actId="478"/>
          <ac:picMkLst>
            <pc:docMk/>
            <pc:sldMk cId="3265830387" sldId="301"/>
            <ac:picMk id="6" creationId="{D9CD8B96-0DFF-4ECD-BDB2-A1BBA9A4E75D}"/>
          </ac:picMkLst>
        </pc:picChg>
        <pc:picChg chg="add del mod">
          <ac:chgData name="li bo" userId="86e360d6c7446f46" providerId="LiveId" clId="{D0D0993A-130F-423C-9CF3-B1C2F3DF5AC7}" dt="2022-10-08T04:13:36.979" v="26073" actId="478"/>
          <ac:picMkLst>
            <pc:docMk/>
            <pc:sldMk cId="3265830387" sldId="301"/>
            <ac:picMk id="8" creationId="{02533C41-C945-451C-A0D5-42F81D64A825}"/>
          </ac:picMkLst>
        </pc:picChg>
        <pc:picChg chg="add mod">
          <ac:chgData name="li bo" userId="86e360d6c7446f46" providerId="LiveId" clId="{D0D0993A-130F-423C-9CF3-B1C2F3DF5AC7}" dt="2022-10-08T04:28:01.371" v="26259" actId="1076"/>
          <ac:picMkLst>
            <pc:docMk/>
            <pc:sldMk cId="3265830387" sldId="301"/>
            <ac:picMk id="10" creationId="{CE162907-E17D-4BE8-AA6C-3583DBC331CE}"/>
          </ac:picMkLst>
        </pc:picChg>
        <pc:picChg chg="add del">
          <ac:chgData name="li bo" userId="86e360d6c7446f46" providerId="LiveId" clId="{D0D0993A-130F-423C-9CF3-B1C2F3DF5AC7}" dt="2022-10-08T04:22:31.809" v="26193" actId="478"/>
          <ac:picMkLst>
            <pc:docMk/>
            <pc:sldMk cId="3265830387" sldId="301"/>
            <ac:picMk id="15" creationId="{550E8731-0D64-4CB5-BF15-8ECEBE915592}"/>
          </ac:picMkLst>
        </pc:picChg>
        <pc:picChg chg="add del mod">
          <ac:chgData name="li bo" userId="86e360d6c7446f46" providerId="LiveId" clId="{D0D0993A-130F-423C-9CF3-B1C2F3DF5AC7}" dt="2022-10-08T04:23:13.035" v="26199" actId="478"/>
          <ac:picMkLst>
            <pc:docMk/>
            <pc:sldMk cId="3265830387" sldId="301"/>
            <ac:picMk id="17" creationId="{F78B0D82-6A35-4959-AEA3-420FD12CE178}"/>
          </ac:picMkLst>
        </pc:picChg>
        <pc:picChg chg="add del mod">
          <ac:chgData name="li bo" userId="86e360d6c7446f46" providerId="LiveId" clId="{D0D0993A-130F-423C-9CF3-B1C2F3DF5AC7}" dt="2022-10-08T04:24:05.346" v="26203" actId="478"/>
          <ac:picMkLst>
            <pc:docMk/>
            <pc:sldMk cId="3265830387" sldId="301"/>
            <ac:picMk id="19" creationId="{E76D3550-8A8B-4DF2-B2D2-75E2C499BA44}"/>
          </ac:picMkLst>
        </pc:picChg>
        <pc:picChg chg="add mod">
          <ac:chgData name="li bo" userId="86e360d6c7446f46" providerId="LiveId" clId="{D0D0993A-130F-423C-9CF3-B1C2F3DF5AC7}" dt="2022-10-08T04:28:01.371" v="26259" actId="1076"/>
          <ac:picMkLst>
            <pc:docMk/>
            <pc:sldMk cId="3265830387" sldId="301"/>
            <ac:picMk id="21" creationId="{8CC6452E-FCEF-47F2-9964-4BEB18D34F53}"/>
          </ac:picMkLst>
        </pc:picChg>
      </pc:sldChg>
      <pc:sldChg chg="add modNotesTx">
        <pc:chgData name="li bo" userId="86e360d6c7446f46" providerId="LiveId" clId="{D0D0993A-130F-423C-9CF3-B1C2F3DF5AC7}" dt="2022-10-13T02:16:15.876" v="30125" actId="20577"/>
        <pc:sldMkLst>
          <pc:docMk/>
          <pc:sldMk cId="66106464" sldId="303"/>
        </pc:sldMkLst>
      </pc:sldChg>
      <pc:sldChg chg="delSp modSp mod delAnim modAnim">
        <pc:chgData name="li bo" userId="86e360d6c7446f46" providerId="LiveId" clId="{D0D0993A-130F-423C-9CF3-B1C2F3DF5AC7}" dt="2022-10-13T02:11:18.616" v="29901" actId="14100"/>
        <pc:sldMkLst>
          <pc:docMk/>
          <pc:sldMk cId="3115745579" sldId="304"/>
        </pc:sldMkLst>
        <pc:spChg chg="mod">
          <ac:chgData name="li bo" userId="86e360d6c7446f46" providerId="LiveId" clId="{D0D0993A-130F-423C-9CF3-B1C2F3DF5AC7}" dt="2022-10-13T01:42:26.279" v="29544" actId="20577"/>
          <ac:spMkLst>
            <pc:docMk/>
            <pc:sldMk cId="3115745579" sldId="304"/>
            <ac:spMk id="2" creationId="{0C75C674-70A3-4942-B8AC-01028A4EC8A8}"/>
          </ac:spMkLst>
        </pc:spChg>
        <pc:spChg chg="mod">
          <ac:chgData name="li bo" userId="86e360d6c7446f46" providerId="LiveId" clId="{D0D0993A-130F-423C-9CF3-B1C2F3DF5AC7}" dt="2022-10-13T02:11:18.616" v="29901" actId="14100"/>
          <ac:spMkLst>
            <pc:docMk/>
            <pc:sldMk cId="3115745579" sldId="304"/>
            <ac:spMk id="3" creationId="{400792E5-9ED7-46C4-9C77-27C8DA7ECC9A}"/>
          </ac:spMkLst>
        </pc:spChg>
        <pc:spChg chg="del mod">
          <ac:chgData name="li bo" userId="86e360d6c7446f46" providerId="LiveId" clId="{D0D0993A-130F-423C-9CF3-B1C2F3DF5AC7}" dt="2022-10-13T01:33:00.121" v="29536" actId="478"/>
          <ac:spMkLst>
            <pc:docMk/>
            <pc:sldMk cId="3115745579" sldId="304"/>
            <ac:spMk id="5" creationId="{63189493-62A5-4518-B9C7-85DF0DD9379B}"/>
          </ac:spMkLst>
        </pc:spChg>
      </pc:sldChg>
      <pc:sldChg chg="modSp del mod">
        <pc:chgData name="li bo" userId="86e360d6c7446f46" providerId="LiveId" clId="{D0D0993A-130F-423C-9CF3-B1C2F3DF5AC7}" dt="2022-10-08T14:32:02.918" v="26306" actId="47"/>
        <pc:sldMkLst>
          <pc:docMk/>
          <pc:sldMk cId="1892547730" sldId="305"/>
        </pc:sldMkLst>
        <pc:spChg chg="mod">
          <ac:chgData name="li bo" userId="86e360d6c7446f46" providerId="LiveId" clId="{D0D0993A-130F-423C-9CF3-B1C2F3DF5AC7}" dt="2022-10-08T14:13:19.500" v="26276" actId="14100"/>
          <ac:spMkLst>
            <pc:docMk/>
            <pc:sldMk cId="1892547730" sldId="305"/>
            <ac:spMk id="2" creationId="{B20157B0-A951-4569-8AD2-404C79352611}"/>
          </ac:spMkLst>
        </pc:spChg>
      </pc:sldChg>
      <pc:sldChg chg="modSp mod">
        <pc:chgData name="li bo" userId="86e360d6c7446f46" providerId="LiveId" clId="{D0D0993A-130F-423C-9CF3-B1C2F3DF5AC7}" dt="2022-10-08T15:59:19.336" v="28223" actId="20577"/>
        <pc:sldMkLst>
          <pc:docMk/>
          <pc:sldMk cId="1342194740" sldId="306"/>
        </pc:sldMkLst>
        <pc:spChg chg="mod">
          <ac:chgData name="li bo" userId="86e360d6c7446f46" providerId="LiveId" clId="{D0D0993A-130F-423C-9CF3-B1C2F3DF5AC7}" dt="2022-10-08T15:59:19.336" v="28223" actId="20577"/>
          <ac:spMkLst>
            <pc:docMk/>
            <pc:sldMk cId="1342194740" sldId="306"/>
            <ac:spMk id="3" creationId="{400792E5-9ED7-46C4-9C77-27C8DA7ECC9A}"/>
          </ac:spMkLst>
        </pc:spChg>
      </pc:sldChg>
      <pc:sldChg chg="modSp mod">
        <pc:chgData name="li bo" userId="86e360d6c7446f46" providerId="LiveId" clId="{D0D0993A-130F-423C-9CF3-B1C2F3DF5AC7}" dt="2022-10-13T01:40:13.892" v="29543" actId="207"/>
        <pc:sldMkLst>
          <pc:docMk/>
          <pc:sldMk cId="973355733" sldId="307"/>
        </pc:sldMkLst>
        <pc:spChg chg="mod">
          <ac:chgData name="li bo" userId="86e360d6c7446f46" providerId="LiveId" clId="{D0D0993A-130F-423C-9CF3-B1C2F3DF5AC7}" dt="2022-10-13T01:40:13.892" v="29543" actId="207"/>
          <ac:spMkLst>
            <pc:docMk/>
            <pc:sldMk cId="973355733" sldId="307"/>
            <ac:spMk id="3" creationId="{400792E5-9ED7-46C4-9C77-27C8DA7ECC9A}"/>
          </ac:spMkLst>
        </pc:spChg>
        <pc:spChg chg="mod">
          <ac:chgData name="li bo" userId="86e360d6c7446f46" providerId="LiveId" clId="{D0D0993A-130F-423C-9CF3-B1C2F3DF5AC7}" dt="2022-10-08T16:09:02.288" v="28592" actId="20577"/>
          <ac:spMkLst>
            <pc:docMk/>
            <pc:sldMk cId="973355733" sldId="307"/>
            <ac:spMk id="18" creationId="{A6A22B2E-C210-4F01-AC1A-657CF7F1446B}"/>
          </ac:spMkLst>
        </pc:spChg>
        <pc:picChg chg="mod">
          <ac:chgData name="li bo" userId="86e360d6c7446f46" providerId="LiveId" clId="{D0D0993A-130F-423C-9CF3-B1C2F3DF5AC7}" dt="2022-10-08T13:34:50.335" v="26268" actId="14100"/>
          <ac:picMkLst>
            <pc:docMk/>
            <pc:sldMk cId="973355733" sldId="307"/>
            <ac:picMk id="17" creationId="{BA8D9F53-4152-4EDD-881D-D3E025249B59}"/>
          </ac:picMkLst>
        </pc:picChg>
      </pc:sldChg>
      <pc:sldChg chg="delSp modSp add mod">
        <pc:chgData name="li bo" userId="86e360d6c7446f46" providerId="LiveId" clId="{D0D0993A-130F-423C-9CF3-B1C2F3DF5AC7}" dt="2022-10-13T02:05:46.575" v="29725" actId="20577"/>
        <pc:sldMkLst>
          <pc:docMk/>
          <pc:sldMk cId="3526084225" sldId="308"/>
        </pc:sldMkLst>
        <pc:spChg chg="mod">
          <ac:chgData name="li bo" userId="86e360d6c7446f46" providerId="LiveId" clId="{D0D0993A-130F-423C-9CF3-B1C2F3DF5AC7}" dt="2022-10-13T02:05:46.575" v="29725" actId="20577"/>
          <ac:spMkLst>
            <pc:docMk/>
            <pc:sldMk cId="3526084225" sldId="308"/>
            <ac:spMk id="3" creationId="{400792E5-9ED7-46C4-9C77-27C8DA7ECC9A}"/>
          </ac:spMkLst>
        </pc:spChg>
        <pc:picChg chg="del mod">
          <ac:chgData name="li bo" userId="86e360d6c7446f46" providerId="LiveId" clId="{D0D0993A-130F-423C-9CF3-B1C2F3DF5AC7}" dt="2022-10-08T16:31:08.562" v="28774" actId="478"/>
          <ac:picMkLst>
            <pc:docMk/>
            <pc:sldMk cId="3526084225" sldId="308"/>
            <ac:picMk id="6" creationId="{9B3C3F2C-9B52-4200-8EF2-63FE96DD3DD6}"/>
          </ac:picMkLst>
        </pc:picChg>
        <pc:picChg chg="del mod ord">
          <ac:chgData name="li bo" userId="86e360d6c7446f46" providerId="LiveId" clId="{D0D0993A-130F-423C-9CF3-B1C2F3DF5AC7}" dt="2022-10-08T16:31:33.814" v="28788" actId="478"/>
          <ac:picMkLst>
            <pc:docMk/>
            <pc:sldMk cId="3526084225" sldId="308"/>
            <ac:picMk id="8" creationId="{2D8D3F18-E354-4B92-9D2C-BCF31699D085}"/>
          </ac:picMkLst>
        </pc:picChg>
        <pc:picChg chg="del mod ord">
          <ac:chgData name="li bo" userId="86e360d6c7446f46" providerId="LiveId" clId="{D0D0993A-130F-423C-9CF3-B1C2F3DF5AC7}" dt="2022-10-08T16:34:14.197" v="28803" actId="478"/>
          <ac:picMkLst>
            <pc:docMk/>
            <pc:sldMk cId="3526084225" sldId="308"/>
            <ac:picMk id="10" creationId="{A038F9F8-6233-40B2-8420-6A6AF54DA555}"/>
          </ac:picMkLst>
        </pc:picChg>
        <pc:picChg chg="del mod ord">
          <ac:chgData name="li bo" userId="86e360d6c7446f46" providerId="LiveId" clId="{D0D0993A-130F-423C-9CF3-B1C2F3DF5AC7}" dt="2022-10-08T16:34:57.113" v="28821" actId="478"/>
          <ac:picMkLst>
            <pc:docMk/>
            <pc:sldMk cId="3526084225" sldId="308"/>
            <ac:picMk id="12" creationId="{353FF8B0-0F27-4F89-8A35-F32576D1C3DD}"/>
          </ac:picMkLst>
        </pc:picChg>
        <pc:picChg chg="del mod ord">
          <ac:chgData name="li bo" userId="86e360d6c7446f46" providerId="LiveId" clId="{D0D0993A-130F-423C-9CF3-B1C2F3DF5AC7}" dt="2022-10-08T16:35:24.548" v="28835" actId="478"/>
          <ac:picMkLst>
            <pc:docMk/>
            <pc:sldMk cId="3526084225" sldId="308"/>
            <ac:picMk id="14" creationId="{A7521C13-E183-497A-A837-BE0B2FA00C9F}"/>
          </ac:picMkLst>
        </pc:picChg>
        <pc:picChg chg="del mod ord">
          <ac:chgData name="li bo" userId="86e360d6c7446f46" providerId="LiveId" clId="{D0D0993A-130F-423C-9CF3-B1C2F3DF5AC7}" dt="2022-10-08T16:36:35.863" v="28850" actId="478"/>
          <ac:picMkLst>
            <pc:docMk/>
            <pc:sldMk cId="3526084225" sldId="308"/>
            <ac:picMk id="16" creationId="{0B9A2D92-1FCE-47E2-B625-2AFE9614DAEB}"/>
          </ac:picMkLst>
        </pc:picChg>
        <pc:picChg chg="del mod ord">
          <ac:chgData name="li bo" userId="86e360d6c7446f46" providerId="LiveId" clId="{D0D0993A-130F-423C-9CF3-B1C2F3DF5AC7}" dt="2022-10-08T16:37:05.849" v="28871" actId="478"/>
          <ac:picMkLst>
            <pc:docMk/>
            <pc:sldMk cId="3526084225" sldId="308"/>
            <ac:picMk id="18" creationId="{27C1CDC5-EF58-4154-A845-5A642759F92B}"/>
          </ac:picMkLst>
        </pc:picChg>
        <pc:picChg chg="del">
          <ac:chgData name="li bo" userId="86e360d6c7446f46" providerId="LiveId" clId="{D0D0993A-130F-423C-9CF3-B1C2F3DF5AC7}" dt="2022-10-08T15:43:00.213" v="27581" actId="478"/>
          <ac:picMkLst>
            <pc:docMk/>
            <pc:sldMk cId="3526084225" sldId="308"/>
            <ac:picMk id="19" creationId="{290C059F-78FA-4328-872F-F649AEA54B19}"/>
          </ac:picMkLst>
        </pc:picChg>
        <pc:picChg chg="del mod ord">
          <ac:chgData name="li bo" userId="86e360d6c7446f46" providerId="LiveId" clId="{D0D0993A-130F-423C-9CF3-B1C2F3DF5AC7}" dt="2022-10-08T16:37:25.964" v="28883" actId="478"/>
          <ac:picMkLst>
            <pc:docMk/>
            <pc:sldMk cId="3526084225" sldId="308"/>
            <ac:picMk id="21" creationId="{2E7D8A75-E31E-4E5D-9F51-792003C4A2DD}"/>
          </ac:picMkLst>
        </pc:picChg>
        <pc:picChg chg="del mod ord">
          <ac:chgData name="li bo" userId="86e360d6c7446f46" providerId="LiveId" clId="{D0D0993A-130F-423C-9CF3-B1C2F3DF5AC7}" dt="2022-10-08T16:38:58.778" v="28899" actId="478"/>
          <ac:picMkLst>
            <pc:docMk/>
            <pc:sldMk cId="3526084225" sldId="308"/>
            <ac:picMk id="23" creationId="{7991C7E6-09B2-4BAE-9DAF-B4BD625DA9B8}"/>
          </ac:picMkLst>
        </pc:picChg>
        <pc:picChg chg="del mod ord">
          <ac:chgData name="li bo" userId="86e360d6c7446f46" providerId="LiveId" clId="{D0D0993A-130F-423C-9CF3-B1C2F3DF5AC7}" dt="2022-10-08T16:39:16.451" v="28913" actId="478"/>
          <ac:picMkLst>
            <pc:docMk/>
            <pc:sldMk cId="3526084225" sldId="308"/>
            <ac:picMk id="25" creationId="{91DA196C-1A8E-47A4-A7FE-CF4CD3447959}"/>
          </ac:picMkLst>
        </pc:picChg>
        <pc:picChg chg="del mod ord">
          <ac:chgData name="li bo" userId="86e360d6c7446f46" providerId="LiveId" clId="{D0D0993A-130F-423C-9CF3-B1C2F3DF5AC7}" dt="2022-10-08T16:39:32.402" v="28927" actId="478"/>
          <ac:picMkLst>
            <pc:docMk/>
            <pc:sldMk cId="3526084225" sldId="308"/>
            <ac:picMk id="27" creationId="{3ED39CE2-82D2-4F99-A8B2-43E3F0F61F21}"/>
          </ac:picMkLst>
        </pc:picChg>
        <pc:picChg chg="del mod ord">
          <ac:chgData name="li bo" userId="86e360d6c7446f46" providerId="LiveId" clId="{D0D0993A-130F-423C-9CF3-B1C2F3DF5AC7}" dt="2022-10-08T16:40:10.276" v="28948" actId="478"/>
          <ac:picMkLst>
            <pc:docMk/>
            <pc:sldMk cId="3526084225" sldId="308"/>
            <ac:picMk id="29" creationId="{CAE34AFC-3F79-402C-9698-A146853542CA}"/>
          </ac:picMkLst>
        </pc:picChg>
        <pc:picChg chg="mod ord">
          <ac:chgData name="li bo" userId="86e360d6c7446f46" providerId="LiveId" clId="{D0D0993A-130F-423C-9CF3-B1C2F3DF5AC7}" dt="2022-10-08T16:42:51.815" v="29165" actId="1076"/>
          <ac:picMkLst>
            <pc:docMk/>
            <pc:sldMk cId="3526084225" sldId="308"/>
            <ac:picMk id="31" creationId="{3E98717B-3A90-4B13-83EA-F6740ABC11E5}"/>
          </ac:picMkLst>
        </pc:picChg>
        <pc:picChg chg="del">
          <ac:chgData name="li bo" userId="86e360d6c7446f46" providerId="LiveId" clId="{D0D0993A-130F-423C-9CF3-B1C2F3DF5AC7}" dt="2022-10-08T15:43:03.030" v="27582" actId="478"/>
          <ac:picMkLst>
            <pc:docMk/>
            <pc:sldMk cId="3526084225" sldId="308"/>
            <ac:picMk id="39" creationId="{8ACA609B-4064-4197-A0D5-D6CCC07A88EC}"/>
          </ac:picMkLst>
        </pc:picChg>
        <pc:picChg chg="del">
          <ac:chgData name="li bo" userId="86e360d6c7446f46" providerId="LiveId" clId="{D0D0993A-130F-423C-9CF3-B1C2F3DF5AC7}" dt="2022-10-08T15:43:03.030" v="27582" actId="478"/>
          <ac:picMkLst>
            <pc:docMk/>
            <pc:sldMk cId="3526084225" sldId="308"/>
            <ac:picMk id="47" creationId="{C9782D68-B474-451F-9DBF-957AE6416B41}"/>
          </ac:picMkLst>
        </pc:picChg>
      </pc:sldChg>
      <pc:sldChg chg="addSp modSp mod">
        <pc:chgData name="li bo" userId="86e360d6c7446f46" providerId="LiveId" clId="{D0D0993A-130F-423C-9CF3-B1C2F3DF5AC7}" dt="2022-10-13T00:58:13.008" v="29526" actId="5793"/>
        <pc:sldMkLst>
          <pc:docMk/>
          <pc:sldMk cId="231704579" sldId="311"/>
        </pc:sldMkLst>
        <pc:spChg chg="add mod">
          <ac:chgData name="li bo" userId="86e360d6c7446f46" providerId="LiveId" clId="{D0D0993A-130F-423C-9CF3-B1C2F3DF5AC7}" dt="2022-10-13T00:58:13.008" v="29526" actId="5793"/>
          <ac:spMkLst>
            <pc:docMk/>
            <pc:sldMk cId="231704579" sldId="311"/>
            <ac:spMk id="3" creationId="{7EDCE3BF-56B3-494A-B488-37FA175714A1}"/>
          </ac:spMkLst>
        </pc:spChg>
      </pc:sldChg>
      <pc:sldChg chg="modSp add mod">
        <pc:chgData name="li bo" userId="86e360d6c7446f46" providerId="LiveId" clId="{D0D0993A-130F-423C-9CF3-B1C2F3DF5AC7}" dt="2022-10-13T02:04:13.937" v="29674" actId="27636"/>
        <pc:sldMkLst>
          <pc:docMk/>
          <pc:sldMk cId="3910510060" sldId="312"/>
        </pc:sldMkLst>
        <pc:spChg chg="mod">
          <ac:chgData name="li bo" userId="86e360d6c7446f46" providerId="LiveId" clId="{D0D0993A-130F-423C-9CF3-B1C2F3DF5AC7}" dt="2022-10-13T01:42:30.295" v="29545" actId="20577"/>
          <ac:spMkLst>
            <pc:docMk/>
            <pc:sldMk cId="3910510060" sldId="312"/>
            <ac:spMk id="2" creationId="{0C75C674-70A3-4942-B8AC-01028A4EC8A8}"/>
          </ac:spMkLst>
        </pc:spChg>
        <pc:spChg chg="mod">
          <ac:chgData name="li bo" userId="86e360d6c7446f46" providerId="LiveId" clId="{D0D0993A-130F-423C-9CF3-B1C2F3DF5AC7}" dt="2022-10-13T02:03:52.878" v="29669" actId="14100"/>
          <ac:spMkLst>
            <pc:docMk/>
            <pc:sldMk cId="3910510060" sldId="312"/>
            <ac:spMk id="3" creationId="{400792E5-9ED7-46C4-9C77-27C8DA7ECC9A}"/>
          </ac:spMkLst>
        </pc:spChg>
        <pc:spChg chg="mod">
          <ac:chgData name="li bo" userId="86e360d6c7446f46" providerId="LiveId" clId="{D0D0993A-130F-423C-9CF3-B1C2F3DF5AC7}" dt="2022-10-13T02:04:13.937" v="29674" actId="27636"/>
          <ac:spMkLst>
            <pc:docMk/>
            <pc:sldMk cId="3910510060" sldId="312"/>
            <ac:spMk id="5" creationId="{63189493-62A5-4518-B9C7-85DF0DD9379B}"/>
          </ac:spMkLst>
        </pc:spChg>
      </pc:sldChg>
    </pc:docChg>
  </pc:docChgLst>
  <pc:docChgLst>
    <pc:chgData name="li bo" userId="86e360d6c7446f46" providerId="LiveId" clId="{7372BFB5-B0A2-4C74-8957-34F341D7EAE9}"/>
    <pc:docChg chg="addSld delSld modSld modSection">
      <pc:chgData name="li bo" userId="86e360d6c7446f46" providerId="LiveId" clId="{7372BFB5-B0A2-4C74-8957-34F341D7EAE9}" dt="2022-08-08T13:06:06.086" v="11" actId="14100"/>
      <pc:docMkLst>
        <pc:docMk/>
      </pc:docMkLst>
      <pc:sldChg chg="modSp add del mod">
        <pc:chgData name="li bo" userId="86e360d6c7446f46" providerId="LiveId" clId="{7372BFB5-B0A2-4C74-8957-34F341D7EAE9}" dt="2022-08-04T02:19:42.707" v="9" actId="47"/>
        <pc:sldMkLst>
          <pc:docMk/>
          <pc:sldMk cId="324514176" sldId="257"/>
        </pc:sldMkLst>
        <pc:spChg chg="mod">
          <ac:chgData name="li bo" userId="86e360d6c7446f46" providerId="LiveId" clId="{7372BFB5-B0A2-4C74-8957-34F341D7EAE9}" dt="2022-07-24T07:55:05.813" v="5" actId="948"/>
          <ac:spMkLst>
            <pc:docMk/>
            <pc:sldMk cId="324514176" sldId="257"/>
            <ac:spMk id="3" creationId="{400792E5-9ED7-46C4-9C77-27C8DA7ECC9A}"/>
          </ac:spMkLst>
        </pc:spChg>
      </pc:sldChg>
      <pc:sldChg chg="del">
        <pc:chgData name="li bo" userId="86e360d6c7446f46" providerId="LiveId" clId="{7372BFB5-B0A2-4C74-8957-34F341D7EAE9}" dt="2022-07-20T06:39:51.247" v="2" actId="47"/>
        <pc:sldMkLst>
          <pc:docMk/>
          <pc:sldMk cId="2520742122" sldId="258"/>
        </pc:sldMkLst>
      </pc:sldChg>
      <pc:sldChg chg="modSp add mod">
        <pc:chgData name="li bo" userId="86e360d6c7446f46" providerId="LiveId" clId="{7372BFB5-B0A2-4C74-8957-34F341D7EAE9}" dt="2022-08-04T02:19:40.836" v="8" actId="14100"/>
        <pc:sldMkLst>
          <pc:docMk/>
          <pc:sldMk cId="1781640292" sldId="259"/>
        </pc:sldMkLst>
        <pc:spChg chg="mod">
          <ac:chgData name="li bo" userId="86e360d6c7446f46" providerId="LiveId" clId="{7372BFB5-B0A2-4C74-8957-34F341D7EAE9}" dt="2022-08-04T02:19:40.836" v="8" actId="14100"/>
          <ac:spMkLst>
            <pc:docMk/>
            <pc:sldMk cId="1781640292" sldId="259"/>
            <ac:spMk id="3" creationId="{400792E5-9ED7-46C4-9C77-27C8DA7ECC9A}"/>
          </ac:spMkLst>
        </pc:spChg>
      </pc:sldChg>
      <pc:sldChg chg="modSp add mod">
        <pc:chgData name="li bo" userId="86e360d6c7446f46" providerId="LiveId" clId="{7372BFB5-B0A2-4C74-8957-34F341D7EAE9}" dt="2022-08-08T13:06:06.086" v="11" actId="14100"/>
        <pc:sldMkLst>
          <pc:docMk/>
          <pc:sldMk cId="2785855701" sldId="260"/>
        </pc:sldMkLst>
        <pc:spChg chg="mod">
          <ac:chgData name="li bo" userId="86e360d6c7446f46" providerId="LiveId" clId="{7372BFB5-B0A2-4C74-8957-34F341D7EAE9}" dt="2022-08-08T13:06:06.086" v="11" actId="14100"/>
          <ac:spMkLst>
            <pc:docMk/>
            <pc:sldMk cId="2785855701" sldId="260"/>
            <ac:spMk id="3" creationId="{400792E5-9ED7-46C4-9C77-27C8DA7ECC9A}"/>
          </ac:spMkLst>
        </pc:spChg>
      </pc:sldChg>
    </pc:docChg>
  </pc:docChgLst>
  <pc:docChgLst>
    <pc:chgData name="li bo" userId="86e360d6c7446f46" providerId="LiveId" clId="{047602FA-E38F-40E8-8E10-D7DFC62A7EF4}"/>
    <pc:docChg chg="undo redo custSel addSld delSld modSld addSection modSection">
      <pc:chgData name="li bo" userId="86e360d6c7446f46" providerId="LiveId" clId="{047602FA-E38F-40E8-8E10-D7DFC62A7EF4}" dt="2022-07-20T05:28:50.820" v="152" actId="20577"/>
      <pc:docMkLst>
        <pc:docMk/>
      </pc:docMkLst>
      <pc:sldChg chg="modSp mod">
        <pc:chgData name="li bo" userId="86e360d6c7446f46" providerId="LiveId" clId="{047602FA-E38F-40E8-8E10-D7DFC62A7EF4}" dt="2022-07-20T05:25:32.041" v="74" actId="2711"/>
        <pc:sldMkLst>
          <pc:docMk/>
          <pc:sldMk cId="3882156778" sldId="256"/>
        </pc:sldMkLst>
        <pc:spChg chg="mod">
          <ac:chgData name="li bo" userId="86e360d6c7446f46" providerId="LiveId" clId="{047602FA-E38F-40E8-8E10-D7DFC62A7EF4}" dt="2022-07-20T05:25:25.221" v="73" actId="2711"/>
          <ac:spMkLst>
            <pc:docMk/>
            <pc:sldMk cId="3882156778" sldId="256"/>
            <ac:spMk id="2" creationId="{B20157B0-A951-4569-8AD2-404C79352611}"/>
          </ac:spMkLst>
        </pc:spChg>
        <pc:spChg chg="mod">
          <ac:chgData name="li bo" userId="86e360d6c7446f46" providerId="LiveId" clId="{047602FA-E38F-40E8-8E10-D7DFC62A7EF4}" dt="2022-07-20T05:25:32.041" v="74" actId="2711"/>
          <ac:spMkLst>
            <pc:docMk/>
            <pc:sldMk cId="3882156778" sldId="256"/>
            <ac:spMk id="3" creationId="{8A4B3940-8CE4-4EA1-B105-625911D131CB}"/>
          </ac:spMkLst>
        </pc:spChg>
      </pc:sldChg>
      <pc:sldChg chg="modSp mod">
        <pc:chgData name="li bo" userId="86e360d6c7446f46" providerId="LiveId" clId="{047602FA-E38F-40E8-8E10-D7DFC62A7EF4}" dt="2022-07-20T05:28:26.125" v="149" actId="20577"/>
        <pc:sldMkLst>
          <pc:docMk/>
          <pc:sldMk cId="324514176" sldId="257"/>
        </pc:sldMkLst>
        <pc:spChg chg="mod">
          <ac:chgData name="li bo" userId="86e360d6c7446f46" providerId="LiveId" clId="{047602FA-E38F-40E8-8E10-D7DFC62A7EF4}" dt="2022-07-20T05:28:11.612" v="131" actId="14100"/>
          <ac:spMkLst>
            <pc:docMk/>
            <pc:sldMk cId="324514176" sldId="257"/>
            <ac:spMk id="2" creationId="{0C75C674-70A3-4942-B8AC-01028A4EC8A8}"/>
          </ac:spMkLst>
        </pc:spChg>
        <pc:spChg chg="mod">
          <ac:chgData name="li bo" userId="86e360d6c7446f46" providerId="LiveId" clId="{047602FA-E38F-40E8-8E10-D7DFC62A7EF4}" dt="2022-07-20T05:28:26.125" v="149" actId="20577"/>
          <ac:spMkLst>
            <pc:docMk/>
            <pc:sldMk cId="324514176" sldId="257"/>
            <ac:spMk id="3" creationId="{400792E5-9ED7-46C4-9C77-27C8DA7ECC9A}"/>
          </ac:spMkLst>
        </pc:spChg>
      </pc:sldChg>
      <pc:sldChg chg="modSp add mod">
        <pc:chgData name="li bo" userId="86e360d6c7446f46" providerId="LiveId" clId="{047602FA-E38F-40E8-8E10-D7DFC62A7EF4}" dt="2022-07-20T05:28:50.820" v="152" actId="20577"/>
        <pc:sldMkLst>
          <pc:docMk/>
          <pc:sldMk cId="2520742122" sldId="258"/>
        </pc:sldMkLst>
        <pc:spChg chg="mod">
          <ac:chgData name="li bo" userId="86e360d6c7446f46" providerId="LiveId" clId="{047602FA-E38F-40E8-8E10-D7DFC62A7EF4}" dt="2022-07-20T05:28:50.820" v="152" actId="20577"/>
          <ac:spMkLst>
            <pc:docMk/>
            <pc:sldMk cId="2520742122" sldId="258"/>
            <ac:spMk id="2" creationId="{0C75C674-70A3-4942-B8AC-01028A4EC8A8}"/>
          </ac:spMkLst>
        </pc:spChg>
      </pc:sldChg>
      <pc:sldChg chg="new del">
        <pc:chgData name="li bo" userId="86e360d6c7446f46" providerId="LiveId" clId="{047602FA-E38F-40E8-8E10-D7DFC62A7EF4}" dt="2022-07-20T05:25:38.358" v="75" actId="47"/>
        <pc:sldMkLst>
          <pc:docMk/>
          <pc:sldMk cId="2750713138" sldId="258"/>
        </pc:sldMkLst>
      </pc:sldChg>
    </pc:docChg>
  </pc:docChgLst>
  <pc:docChgLst>
    <pc:chgData name="li bo" userId="86e360d6c7446f46" providerId="LiveId" clId="{66BC0627-21A2-4946-A2D6-7BC32B267D92}"/>
    <pc:docChg chg="undo custSel addSld modSld sldOrd modSection">
      <pc:chgData name="li bo" userId="86e360d6c7446f46" providerId="LiveId" clId="{66BC0627-21A2-4946-A2D6-7BC32B267D92}" dt="2022-10-10T04:50:49.460" v="5959" actId="1076"/>
      <pc:docMkLst>
        <pc:docMk/>
      </pc:docMkLst>
      <pc:sldChg chg="delSp modSp mod modAnim">
        <pc:chgData name="li bo" userId="86e360d6c7446f46" providerId="LiveId" clId="{66BC0627-21A2-4946-A2D6-7BC32B267D92}" dt="2022-10-09T05:17:38.094" v="5677" actId="962"/>
        <pc:sldMkLst>
          <pc:docMk/>
          <pc:sldMk cId="1781640292" sldId="259"/>
        </pc:sldMkLst>
        <pc:spChg chg="mod">
          <ac:chgData name="li bo" userId="86e360d6c7446f46" providerId="LiveId" clId="{66BC0627-21A2-4946-A2D6-7BC32B267D92}" dt="2022-10-09T05:15:41.581" v="5624" actId="1076"/>
          <ac:spMkLst>
            <pc:docMk/>
            <pc:sldMk cId="1781640292" sldId="259"/>
            <ac:spMk id="3" creationId="{400792E5-9ED7-46C4-9C77-27C8DA7ECC9A}"/>
          </ac:spMkLst>
        </pc:spChg>
        <pc:picChg chg="del mod ord">
          <ac:chgData name="li bo" userId="86e360d6c7446f46" providerId="LiveId" clId="{66BC0627-21A2-4946-A2D6-7BC32B267D92}" dt="2022-10-09T05:16:51.783" v="5644" actId="478"/>
          <ac:picMkLst>
            <pc:docMk/>
            <pc:sldMk cId="1781640292" sldId="259"/>
            <ac:picMk id="7" creationId="{2C39526B-822E-4E52-AFB8-FC34DB6694CE}"/>
          </ac:picMkLst>
        </pc:picChg>
        <pc:picChg chg="mod ord">
          <ac:chgData name="li bo" userId="86e360d6c7446f46" providerId="LiveId" clId="{66BC0627-21A2-4946-A2D6-7BC32B267D92}" dt="2022-10-09T05:16:51.783" v="5646" actId="962"/>
          <ac:picMkLst>
            <pc:docMk/>
            <pc:sldMk cId="1781640292" sldId="259"/>
            <ac:picMk id="9" creationId="{D047CFBB-6466-43C6-911E-3CA91BB63BFC}"/>
          </ac:picMkLst>
        </pc:picChg>
        <pc:picChg chg="mod ord">
          <ac:chgData name="li bo" userId="86e360d6c7446f46" providerId="LiveId" clId="{66BC0627-21A2-4946-A2D6-7BC32B267D92}" dt="2022-10-09T05:17:27.781" v="5662" actId="962"/>
          <ac:picMkLst>
            <pc:docMk/>
            <pc:sldMk cId="1781640292" sldId="259"/>
            <ac:picMk id="11" creationId="{80932EFF-39BD-4852-A403-5DF5B9C7210F}"/>
          </ac:picMkLst>
        </pc:picChg>
        <pc:picChg chg="mod ord">
          <ac:chgData name="li bo" userId="86e360d6c7446f46" providerId="LiveId" clId="{66BC0627-21A2-4946-A2D6-7BC32B267D92}" dt="2022-10-09T05:17:38.094" v="5677" actId="962"/>
          <ac:picMkLst>
            <pc:docMk/>
            <pc:sldMk cId="1781640292" sldId="259"/>
            <ac:picMk id="13" creationId="{1CAF42D1-6A60-444C-8376-5963C77CBC7A}"/>
          </ac:picMkLst>
        </pc:picChg>
        <pc:picChg chg="del mod">
          <ac:chgData name="li bo" userId="86e360d6c7446f46" providerId="LiveId" clId="{66BC0627-21A2-4946-A2D6-7BC32B267D92}" dt="2022-10-09T05:15:24.506" v="5619" actId="478"/>
          <ac:picMkLst>
            <pc:docMk/>
            <pc:sldMk cId="1781640292" sldId="259"/>
            <ac:picMk id="76" creationId="{385DD03A-A73A-40A0-A13C-04F4AA322CE4}"/>
          </ac:picMkLst>
        </pc:picChg>
        <pc:picChg chg="del mod">
          <ac:chgData name="li bo" userId="86e360d6c7446f46" providerId="LiveId" clId="{66BC0627-21A2-4946-A2D6-7BC32B267D92}" dt="2022-10-09T05:17:27.781" v="5660" actId="478"/>
          <ac:picMkLst>
            <pc:docMk/>
            <pc:sldMk cId="1781640292" sldId="259"/>
            <ac:picMk id="78" creationId="{3C326F90-142A-4E92-ACDF-E228173EFC49}"/>
          </ac:picMkLst>
        </pc:picChg>
        <pc:picChg chg="del mod">
          <ac:chgData name="li bo" userId="86e360d6c7446f46" providerId="LiveId" clId="{66BC0627-21A2-4946-A2D6-7BC32B267D92}" dt="2022-10-09T05:17:38.094" v="5675" actId="478"/>
          <ac:picMkLst>
            <pc:docMk/>
            <pc:sldMk cId="1781640292" sldId="259"/>
            <ac:picMk id="80" creationId="{5BA3A32F-CB05-4956-B5E6-06FE4DDE6D82}"/>
          </ac:picMkLst>
        </pc:picChg>
      </pc:sldChg>
      <pc:sldChg chg="modAnim">
        <pc:chgData name="li bo" userId="86e360d6c7446f46" providerId="LiveId" clId="{66BC0627-21A2-4946-A2D6-7BC32B267D92}" dt="2022-10-09T05:20:15.759" v="5703"/>
        <pc:sldMkLst>
          <pc:docMk/>
          <pc:sldMk cId="2938831722" sldId="260"/>
        </pc:sldMkLst>
      </pc:sldChg>
      <pc:sldChg chg="modAnim">
        <pc:chgData name="li bo" userId="86e360d6c7446f46" providerId="LiveId" clId="{66BC0627-21A2-4946-A2D6-7BC32B267D92}" dt="2022-10-09T05:13:11.224" v="5584"/>
        <pc:sldMkLst>
          <pc:docMk/>
          <pc:sldMk cId="4168557635" sldId="261"/>
        </pc:sldMkLst>
      </pc:sldChg>
      <pc:sldChg chg="modAnim">
        <pc:chgData name="li bo" userId="86e360d6c7446f46" providerId="LiveId" clId="{66BC0627-21A2-4946-A2D6-7BC32B267D92}" dt="2022-10-09T07:31:11.955" v="5786"/>
        <pc:sldMkLst>
          <pc:docMk/>
          <pc:sldMk cId="1324911730" sldId="263"/>
        </pc:sldMkLst>
      </pc:sldChg>
      <pc:sldChg chg="modAnim">
        <pc:chgData name="li bo" userId="86e360d6c7446f46" providerId="LiveId" clId="{66BC0627-21A2-4946-A2D6-7BC32B267D92}" dt="2022-10-09T05:18:41.582" v="5686"/>
        <pc:sldMkLst>
          <pc:docMk/>
          <pc:sldMk cId="1929334317" sldId="264"/>
        </pc:sldMkLst>
      </pc:sldChg>
      <pc:sldChg chg="modSp mod modAnim">
        <pc:chgData name="li bo" userId="86e360d6c7446f46" providerId="LiveId" clId="{66BC0627-21A2-4946-A2D6-7BC32B267D92}" dt="2022-10-09T05:13:46.994" v="5592" actId="14100"/>
        <pc:sldMkLst>
          <pc:docMk/>
          <pc:sldMk cId="223897972" sldId="265"/>
        </pc:sldMkLst>
        <pc:spChg chg="mod">
          <ac:chgData name="li bo" userId="86e360d6c7446f46" providerId="LiveId" clId="{66BC0627-21A2-4946-A2D6-7BC32B267D92}" dt="2022-10-09T05:13:46.994" v="5592" actId="14100"/>
          <ac:spMkLst>
            <pc:docMk/>
            <pc:sldMk cId="223897972" sldId="265"/>
            <ac:spMk id="3" creationId="{400792E5-9ED7-46C4-9C77-27C8DA7ECC9A}"/>
          </ac:spMkLst>
        </pc:spChg>
      </pc:sldChg>
      <pc:sldChg chg="modAnim">
        <pc:chgData name="li bo" userId="86e360d6c7446f46" providerId="LiveId" clId="{66BC0627-21A2-4946-A2D6-7BC32B267D92}" dt="2022-10-09T05:18:23.938" v="5683"/>
        <pc:sldMkLst>
          <pc:docMk/>
          <pc:sldMk cId="360898778" sldId="266"/>
        </pc:sldMkLst>
      </pc:sldChg>
      <pc:sldChg chg="modSp modAnim">
        <pc:chgData name="li bo" userId="86e360d6c7446f46" providerId="LiveId" clId="{66BC0627-21A2-4946-A2D6-7BC32B267D92}" dt="2022-10-09T05:19:19.067" v="5694" actId="207"/>
        <pc:sldMkLst>
          <pc:docMk/>
          <pc:sldMk cId="3397076744" sldId="267"/>
        </pc:sldMkLst>
        <pc:spChg chg="mod">
          <ac:chgData name="li bo" userId="86e360d6c7446f46" providerId="LiveId" clId="{66BC0627-21A2-4946-A2D6-7BC32B267D92}" dt="2022-10-09T05:19:19.067" v="5694" actId="207"/>
          <ac:spMkLst>
            <pc:docMk/>
            <pc:sldMk cId="3397076744" sldId="267"/>
            <ac:spMk id="3" creationId="{400792E5-9ED7-46C4-9C77-27C8DA7ECC9A}"/>
          </ac:spMkLst>
        </pc:spChg>
      </pc:sldChg>
      <pc:sldChg chg="delSp modSp mod modAnim modNotesTx">
        <pc:chgData name="li bo" userId="86e360d6c7446f46" providerId="LiveId" clId="{66BC0627-21A2-4946-A2D6-7BC32B267D92}" dt="2022-10-09T07:40:40.048" v="5922"/>
        <pc:sldMkLst>
          <pc:docMk/>
          <pc:sldMk cId="1613650581" sldId="268"/>
        </pc:sldMkLst>
        <pc:spChg chg="mod">
          <ac:chgData name="li bo" userId="86e360d6c7446f46" providerId="LiveId" clId="{66BC0627-21A2-4946-A2D6-7BC32B267D92}" dt="2022-10-09T00:54:10.158" v="4243" actId="20577"/>
          <ac:spMkLst>
            <pc:docMk/>
            <pc:sldMk cId="1613650581" sldId="268"/>
            <ac:spMk id="2" creationId="{0C75C674-70A3-4942-B8AC-01028A4EC8A8}"/>
          </ac:spMkLst>
        </pc:spChg>
        <pc:spChg chg="mod">
          <ac:chgData name="li bo" userId="86e360d6c7446f46" providerId="LiveId" clId="{66BC0627-21A2-4946-A2D6-7BC32B267D92}" dt="2022-10-09T01:11:16.526" v="4352" actId="404"/>
          <ac:spMkLst>
            <pc:docMk/>
            <pc:sldMk cId="1613650581" sldId="268"/>
            <ac:spMk id="3" creationId="{400792E5-9ED7-46C4-9C77-27C8DA7ECC9A}"/>
          </ac:spMkLst>
        </pc:spChg>
        <pc:picChg chg="mod ord">
          <ac:chgData name="li bo" userId="86e360d6c7446f46" providerId="LiveId" clId="{66BC0627-21A2-4946-A2D6-7BC32B267D92}" dt="2022-10-09T01:15:34.894" v="4366" actId="962"/>
          <ac:picMkLst>
            <pc:docMk/>
            <pc:sldMk cId="1613650581" sldId="268"/>
            <ac:picMk id="6" creationId="{27000D65-690B-4E9B-8F10-81AA0B0FEB51}"/>
          </ac:picMkLst>
        </pc:picChg>
        <pc:picChg chg="del mod">
          <ac:chgData name="li bo" userId="86e360d6c7446f46" providerId="LiveId" clId="{66BC0627-21A2-4946-A2D6-7BC32B267D92}" dt="2022-10-09T01:15:34.894" v="4364" actId="478"/>
          <ac:picMkLst>
            <pc:docMk/>
            <pc:sldMk cId="1613650581" sldId="268"/>
            <ac:picMk id="47" creationId="{C9782D68-B474-451F-9DBF-957AE6416B41}"/>
          </ac:picMkLst>
        </pc:picChg>
      </pc:sldChg>
      <pc:sldChg chg="modAnim">
        <pc:chgData name="li bo" userId="86e360d6c7446f46" providerId="LiveId" clId="{66BC0627-21A2-4946-A2D6-7BC32B267D92}" dt="2022-10-09T07:29:13.982" v="5761"/>
        <pc:sldMkLst>
          <pc:docMk/>
          <pc:sldMk cId="28361584" sldId="269"/>
        </pc:sldMkLst>
      </pc:sldChg>
      <pc:sldChg chg="modAnim">
        <pc:chgData name="li bo" userId="86e360d6c7446f46" providerId="LiveId" clId="{66BC0627-21A2-4946-A2D6-7BC32B267D92}" dt="2022-10-09T07:30:30.767" v="5779"/>
        <pc:sldMkLst>
          <pc:docMk/>
          <pc:sldMk cId="115382756" sldId="270"/>
        </pc:sldMkLst>
      </pc:sldChg>
      <pc:sldChg chg="modSp mod">
        <pc:chgData name="li bo" userId="86e360d6c7446f46" providerId="LiveId" clId="{66BC0627-21A2-4946-A2D6-7BC32B267D92}" dt="2022-10-09T02:19:42.824" v="4507" actId="22711"/>
        <pc:sldMkLst>
          <pc:docMk/>
          <pc:sldMk cId="599457340" sldId="273"/>
        </pc:sldMkLst>
        <pc:spChg chg="mod">
          <ac:chgData name="li bo" userId="86e360d6c7446f46" providerId="LiveId" clId="{66BC0627-21A2-4946-A2D6-7BC32B267D92}" dt="2022-10-08T04:31:35.791" v="405" actId="20577"/>
          <ac:spMkLst>
            <pc:docMk/>
            <pc:sldMk cId="599457340" sldId="273"/>
            <ac:spMk id="13" creationId="{6DB15922-B278-4527-852B-10AA6A6020EB}"/>
          </ac:spMkLst>
        </pc:spChg>
        <pc:picChg chg="mod">
          <ac:chgData name="li bo" userId="86e360d6c7446f46" providerId="LiveId" clId="{66BC0627-21A2-4946-A2D6-7BC32B267D92}" dt="2022-10-09T02:19:42.824" v="4507" actId="22711"/>
          <ac:picMkLst>
            <pc:docMk/>
            <pc:sldMk cId="599457340" sldId="273"/>
            <ac:picMk id="8" creationId="{AD92EBB1-C57E-451F-B535-F4A5E19C512B}"/>
          </ac:picMkLst>
        </pc:picChg>
      </pc:sldChg>
      <pc:sldChg chg="modAnim">
        <pc:chgData name="li bo" userId="86e360d6c7446f46" providerId="LiveId" clId="{66BC0627-21A2-4946-A2D6-7BC32B267D92}" dt="2022-10-09T06:19:46.773" v="5714"/>
        <pc:sldMkLst>
          <pc:docMk/>
          <pc:sldMk cId="3777460076" sldId="274"/>
        </pc:sldMkLst>
      </pc:sldChg>
      <pc:sldChg chg="modAnim">
        <pc:chgData name="li bo" userId="86e360d6c7446f46" providerId="LiveId" clId="{66BC0627-21A2-4946-A2D6-7BC32B267D92}" dt="2022-10-09T06:22:15.640" v="5719"/>
        <pc:sldMkLst>
          <pc:docMk/>
          <pc:sldMk cId="3376527991" sldId="275"/>
        </pc:sldMkLst>
      </pc:sldChg>
      <pc:sldChg chg="modAnim">
        <pc:chgData name="li bo" userId="86e360d6c7446f46" providerId="LiveId" clId="{66BC0627-21A2-4946-A2D6-7BC32B267D92}" dt="2022-10-09T05:20:46.255" v="5710"/>
        <pc:sldMkLst>
          <pc:docMk/>
          <pc:sldMk cId="2903706920" sldId="276"/>
        </pc:sldMkLst>
      </pc:sldChg>
      <pc:sldChg chg="modAnim">
        <pc:chgData name="li bo" userId="86e360d6c7446f46" providerId="LiveId" clId="{66BC0627-21A2-4946-A2D6-7BC32B267D92}" dt="2022-10-09T05:19:43.787" v="5699"/>
        <pc:sldMkLst>
          <pc:docMk/>
          <pc:sldMk cId="2919818583" sldId="277"/>
        </pc:sldMkLst>
      </pc:sldChg>
      <pc:sldChg chg="modSp mod modAnim">
        <pc:chgData name="li bo" userId="86e360d6c7446f46" providerId="LiveId" clId="{66BC0627-21A2-4946-A2D6-7BC32B267D92}" dt="2022-10-09T06:22:26.196" v="5720"/>
        <pc:sldMkLst>
          <pc:docMk/>
          <pc:sldMk cId="3159266481" sldId="278"/>
        </pc:sldMkLst>
        <pc:picChg chg="mod">
          <ac:chgData name="li bo" userId="86e360d6c7446f46" providerId="LiveId" clId="{66BC0627-21A2-4946-A2D6-7BC32B267D92}" dt="2022-10-09T02:23:14.068" v="4523" actId="1076"/>
          <ac:picMkLst>
            <pc:docMk/>
            <pc:sldMk cId="3159266481" sldId="278"/>
            <ac:picMk id="11" creationId="{9295E20E-68D6-433D-A9CD-7635884BD32B}"/>
          </ac:picMkLst>
        </pc:picChg>
      </pc:sldChg>
      <pc:sldChg chg="modAnim">
        <pc:chgData name="li bo" userId="86e360d6c7446f46" providerId="LiveId" clId="{66BC0627-21A2-4946-A2D6-7BC32B267D92}" dt="2022-10-09T07:29:19.048" v="5762"/>
        <pc:sldMkLst>
          <pc:docMk/>
          <pc:sldMk cId="1129307914" sldId="279"/>
        </pc:sldMkLst>
      </pc:sldChg>
      <pc:sldChg chg="modSp mod">
        <pc:chgData name="li bo" userId="86e360d6c7446f46" providerId="LiveId" clId="{66BC0627-21A2-4946-A2D6-7BC32B267D92}" dt="2022-10-08T07:36:26.376" v="1839" actId="14100"/>
        <pc:sldMkLst>
          <pc:docMk/>
          <pc:sldMk cId="3430381135" sldId="280"/>
        </pc:sldMkLst>
        <pc:spChg chg="mod">
          <ac:chgData name="li bo" userId="86e360d6c7446f46" providerId="LiveId" clId="{66BC0627-21A2-4946-A2D6-7BC32B267D92}" dt="2022-10-08T07:36:26.376" v="1839" actId="14100"/>
          <ac:spMkLst>
            <pc:docMk/>
            <pc:sldMk cId="3430381135" sldId="280"/>
            <ac:spMk id="7" creationId="{E8D73023-A89D-408E-A5B6-0A511316DBC5}"/>
          </ac:spMkLst>
        </pc:spChg>
      </pc:sldChg>
      <pc:sldChg chg="modSp modAnim">
        <pc:chgData name="li bo" userId="86e360d6c7446f46" providerId="LiveId" clId="{66BC0627-21A2-4946-A2D6-7BC32B267D92}" dt="2022-10-09T06:23:52.777" v="5734"/>
        <pc:sldMkLst>
          <pc:docMk/>
          <pc:sldMk cId="3014983792" sldId="281"/>
        </pc:sldMkLst>
        <pc:spChg chg="mod">
          <ac:chgData name="li bo" userId="86e360d6c7446f46" providerId="LiveId" clId="{66BC0627-21A2-4946-A2D6-7BC32B267D92}" dt="2022-10-09T06:23:43.846" v="5732" actId="15"/>
          <ac:spMkLst>
            <pc:docMk/>
            <pc:sldMk cId="3014983792" sldId="281"/>
            <ac:spMk id="3" creationId="{400792E5-9ED7-46C4-9C77-27C8DA7ECC9A}"/>
          </ac:spMkLst>
        </pc:spChg>
      </pc:sldChg>
      <pc:sldChg chg="modAnim">
        <pc:chgData name="li bo" userId="86e360d6c7446f46" providerId="LiveId" clId="{66BC0627-21A2-4946-A2D6-7BC32B267D92}" dt="2022-10-09T06:24:07.655" v="5736"/>
        <pc:sldMkLst>
          <pc:docMk/>
          <pc:sldMk cId="1873133033" sldId="282"/>
        </pc:sldMkLst>
      </pc:sldChg>
      <pc:sldChg chg="modAnim">
        <pc:chgData name="li bo" userId="86e360d6c7446f46" providerId="LiveId" clId="{66BC0627-21A2-4946-A2D6-7BC32B267D92}" dt="2022-10-09T07:27:34.050" v="5742"/>
        <pc:sldMkLst>
          <pc:docMk/>
          <pc:sldMk cId="1084176840" sldId="283"/>
        </pc:sldMkLst>
      </pc:sldChg>
      <pc:sldChg chg="modAnim">
        <pc:chgData name="li bo" userId="86e360d6c7446f46" providerId="LiveId" clId="{66BC0627-21A2-4946-A2D6-7BC32B267D92}" dt="2022-10-09T07:29:50.713" v="5769"/>
        <pc:sldMkLst>
          <pc:docMk/>
          <pc:sldMk cId="189452948" sldId="284"/>
        </pc:sldMkLst>
      </pc:sldChg>
      <pc:sldChg chg="modAnim">
        <pc:chgData name="li bo" userId="86e360d6c7446f46" providerId="LiveId" clId="{66BC0627-21A2-4946-A2D6-7BC32B267D92}" dt="2022-10-09T07:28:24.119" v="5751"/>
        <pc:sldMkLst>
          <pc:docMk/>
          <pc:sldMk cId="2004634242" sldId="285"/>
        </pc:sldMkLst>
      </pc:sldChg>
      <pc:sldChg chg="modAnim">
        <pc:chgData name="li bo" userId="86e360d6c7446f46" providerId="LiveId" clId="{66BC0627-21A2-4946-A2D6-7BC32B267D92}" dt="2022-10-09T05:19:57.734" v="5701"/>
        <pc:sldMkLst>
          <pc:docMk/>
          <pc:sldMk cId="2076601438" sldId="286"/>
        </pc:sldMkLst>
      </pc:sldChg>
      <pc:sldChg chg="modAnim">
        <pc:chgData name="li bo" userId="86e360d6c7446f46" providerId="LiveId" clId="{66BC0627-21A2-4946-A2D6-7BC32B267D92}" dt="2022-10-09T07:28:30.406" v="5753"/>
        <pc:sldMkLst>
          <pc:docMk/>
          <pc:sldMk cId="3146477208" sldId="287"/>
        </pc:sldMkLst>
      </pc:sldChg>
      <pc:sldChg chg="modSp mod">
        <pc:chgData name="li bo" userId="86e360d6c7446f46" providerId="LiveId" clId="{66BC0627-21A2-4946-A2D6-7BC32B267D92}" dt="2022-10-08T07:36:06.845" v="1838" actId="14100"/>
        <pc:sldMkLst>
          <pc:docMk/>
          <pc:sldMk cId="3281468734" sldId="289"/>
        </pc:sldMkLst>
        <pc:spChg chg="mod">
          <ac:chgData name="li bo" userId="86e360d6c7446f46" providerId="LiveId" clId="{66BC0627-21A2-4946-A2D6-7BC32B267D92}" dt="2022-10-08T07:36:06.845" v="1838" actId="14100"/>
          <ac:spMkLst>
            <pc:docMk/>
            <pc:sldMk cId="3281468734" sldId="289"/>
            <ac:spMk id="7" creationId="{E8D73023-A89D-408E-A5B6-0A511316DBC5}"/>
          </ac:spMkLst>
        </pc:spChg>
      </pc:sldChg>
      <pc:sldChg chg="modAnim">
        <pc:chgData name="li bo" userId="86e360d6c7446f46" providerId="LiveId" clId="{66BC0627-21A2-4946-A2D6-7BC32B267D92}" dt="2022-10-09T07:31:56.543" v="5798"/>
        <pc:sldMkLst>
          <pc:docMk/>
          <pc:sldMk cId="217342861" sldId="290"/>
        </pc:sldMkLst>
      </pc:sldChg>
      <pc:sldChg chg="delSp modSp mod modAnim">
        <pc:chgData name="li bo" userId="86e360d6c7446f46" providerId="LiveId" clId="{66BC0627-21A2-4946-A2D6-7BC32B267D92}" dt="2022-10-09T07:32:29.313" v="5804"/>
        <pc:sldMkLst>
          <pc:docMk/>
          <pc:sldMk cId="1008151861" sldId="291"/>
        </pc:sldMkLst>
        <pc:picChg chg="del mod ord">
          <ac:chgData name="li bo" userId="86e360d6c7446f46" providerId="LiveId" clId="{66BC0627-21A2-4946-A2D6-7BC32B267D92}" dt="2022-10-08T08:15:13.459" v="2329" actId="478"/>
          <ac:picMkLst>
            <pc:docMk/>
            <pc:sldMk cId="1008151861" sldId="291"/>
            <ac:picMk id="6" creationId="{9ABC5E08-F8DC-46CA-9CF2-B281B32555F4}"/>
          </ac:picMkLst>
        </pc:picChg>
        <pc:picChg chg="del mod ord">
          <ac:chgData name="li bo" userId="86e360d6c7446f46" providerId="LiveId" clId="{66BC0627-21A2-4946-A2D6-7BC32B267D92}" dt="2022-10-08T08:15:57.058" v="2344" actId="478"/>
          <ac:picMkLst>
            <pc:docMk/>
            <pc:sldMk cId="1008151861" sldId="291"/>
            <ac:picMk id="10" creationId="{73E25F1F-A349-4985-8830-4D95322A3EC8}"/>
          </ac:picMkLst>
        </pc:picChg>
        <pc:picChg chg="mod ord">
          <ac:chgData name="li bo" userId="86e360d6c7446f46" providerId="LiveId" clId="{66BC0627-21A2-4946-A2D6-7BC32B267D92}" dt="2022-10-08T08:15:57.058" v="2346" actId="962"/>
          <ac:picMkLst>
            <pc:docMk/>
            <pc:sldMk cId="1008151861" sldId="291"/>
            <ac:picMk id="12" creationId="{44B7756F-34EA-4F60-9128-27275DDED9E9}"/>
          </ac:picMkLst>
        </pc:picChg>
        <pc:picChg chg="del mod">
          <ac:chgData name="li bo" userId="86e360d6c7446f46" providerId="LiveId" clId="{66BC0627-21A2-4946-A2D6-7BC32B267D92}" dt="2022-10-08T08:14:57.290" v="2314" actId="478"/>
          <ac:picMkLst>
            <pc:docMk/>
            <pc:sldMk cId="1008151861" sldId="291"/>
            <ac:picMk id="57" creationId="{2C27DC24-5494-4416-A056-90A8C4C86F94}"/>
          </ac:picMkLst>
        </pc:picChg>
      </pc:sldChg>
      <pc:sldChg chg="modSp mod modAnim">
        <pc:chgData name="li bo" userId="86e360d6c7446f46" providerId="LiveId" clId="{66BC0627-21A2-4946-A2D6-7BC32B267D92}" dt="2022-10-09T07:33:54.068" v="5822"/>
        <pc:sldMkLst>
          <pc:docMk/>
          <pc:sldMk cId="623896189" sldId="292"/>
        </pc:sldMkLst>
        <pc:spChg chg="mod">
          <ac:chgData name="li bo" userId="86e360d6c7446f46" providerId="LiveId" clId="{66BC0627-21A2-4946-A2D6-7BC32B267D92}" dt="2022-10-08T08:19:24.211" v="2501" actId="207"/>
          <ac:spMkLst>
            <pc:docMk/>
            <pc:sldMk cId="623896189" sldId="292"/>
            <ac:spMk id="3" creationId="{400792E5-9ED7-46C4-9C77-27C8DA7ECC9A}"/>
          </ac:spMkLst>
        </pc:spChg>
      </pc:sldChg>
      <pc:sldChg chg="modAnim">
        <pc:chgData name="li bo" userId="86e360d6c7446f46" providerId="LiveId" clId="{66BC0627-21A2-4946-A2D6-7BC32B267D92}" dt="2022-10-09T07:33:00.440" v="5811"/>
        <pc:sldMkLst>
          <pc:docMk/>
          <pc:sldMk cId="1515602362" sldId="293"/>
        </pc:sldMkLst>
      </pc:sldChg>
      <pc:sldChg chg="modAnim">
        <pc:chgData name="li bo" userId="86e360d6c7446f46" providerId="LiveId" clId="{66BC0627-21A2-4946-A2D6-7BC32B267D92}" dt="2022-10-09T07:33:19.255" v="5814"/>
        <pc:sldMkLst>
          <pc:docMk/>
          <pc:sldMk cId="3038638056" sldId="294"/>
        </pc:sldMkLst>
      </pc:sldChg>
      <pc:sldChg chg="modAnim">
        <pc:chgData name="li bo" userId="86e360d6c7446f46" providerId="LiveId" clId="{66BC0627-21A2-4946-A2D6-7BC32B267D92}" dt="2022-10-09T07:34:24.926" v="5831"/>
        <pc:sldMkLst>
          <pc:docMk/>
          <pc:sldMk cId="2745314554" sldId="295"/>
        </pc:sldMkLst>
      </pc:sldChg>
      <pc:sldChg chg="addSp delSp modSp mod modAnim">
        <pc:chgData name="li bo" userId="86e360d6c7446f46" providerId="LiveId" clId="{66BC0627-21A2-4946-A2D6-7BC32B267D92}" dt="2022-10-09T07:35:25.365" v="5842" actId="14100"/>
        <pc:sldMkLst>
          <pc:docMk/>
          <pc:sldMk cId="1448561675" sldId="296"/>
        </pc:sldMkLst>
        <pc:spChg chg="mod">
          <ac:chgData name="li bo" userId="86e360d6c7446f46" providerId="LiveId" clId="{66BC0627-21A2-4946-A2D6-7BC32B267D92}" dt="2022-10-09T07:35:25.365" v="5842" actId="14100"/>
          <ac:spMkLst>
            <pc:docMk/>
            <pc:sldMk cId="1448561675" sldId="296"/>
            <ac:spMk id="3" creationId="{400792E5-9ED7-46C4-9C77-27C8DA7ECC9A}"/>
          </ac:spMkLst>
        </pc:spChg>
        <pc:picChg chg="add del mod">
          <ac:chgData name="li bo" userId="86e360d6c7446f46" providerId="LiveId" clId="{66BC0627-21A2-4946-A2D6-7BC32B267D92}" dt="2022-10-08T04:36:15.319" v="422" actId="478"/>
          <ac:picMkLst>
            <pc:docMk/>
            <pc:sldMk cId="1448561675" sldId="296"/>
            <ac:picMk id="7" creationId="{E2404031-8C66-4415-9B8E-6108047F8051}"/>
          </ac:picMkLst>
        </pc:picChg>
      </pc:sldChg>
      <pc:sldChg chg="delSp modSp mod modAnim">
        <pc:chgData name="li bo" userId="86e360d6c7446f46" providerId="LiveId" clId="{66BC0627-21A2-4946-A2D6-7BC32B267D92}" dt="2022-10-09T07:36:04.566" v="5849"/>
        <pc:sldMkLst>
          <pc:docMk/>
          <pc:sldMk cId="790693108" sldId="297"/>
        </pc:sldMkLst>
        <pc:spChg chg="mod">
          <ac:chgData name="li bo" userId="86e360d6c7446f46" providerId="LiveId" clId="{66BC0627-21A2-4946-A2D6-7BC32B267D92}" dt="2022-10-09T07:35:55.001" v="5845" actId="14100"/>
          <ac:spMkLst>
            <pc:docMk/>
            <pc:sldMk cId="790693108" sldId="297"/>
            <ac:spMk id="3" creationId="{400792E5-9ED7-46C4-9C77-27C8DA7ECC9A}"/>
          </ac:spMkLst>
        </pc:spChg>
        <pc:picChg chg="del mod">
          <ac:chgData name="li bo" userId="86e360d6c7446f46" providerId="LiveId" clId="{66BC0627-21A2-4946-A2D6-7BC32B267D92}" dt="2022-10-08T03:31:17.857" v="110" actId="21"/>
          <ac:picMkLst>
            <pc:docMk/>
            <pc:sldMk cId="790693108" sldId="297"/>
            <ac:picMk id="6" creationId="{DFAA3E0C-228F-4687-9324-6A401816E406}"/>
          </ac:picMkLst>
        </pc:picChg>
      </pc:sldChg>
      <pc:sldChg chg="addSp delSp modSp mod modAnim">
        <pc:chgData name="li bo" userId="86e360d6c7446f46" providerId="LiveId" clId="{66BC0627-21A2-4946-A2D6-7BC32B267D92}" dt="2022-10-09T07:37:00.656" v="5877" actId="962"/>
        <pc:sldMkLst>
          <pc:docMk/>
          <pc:sldMk cId="3967965489" sldId="298"/>
        </pc:sldMkLst>
        <pc:spChg chg="mod">
          <ac:chgData name="li bo" userId="86e360d6c7446f46" providerId="LiveId" clId="{66BC0627-21A2-4946-A2D6-7BC32B267D92}" dt="2022-10-09T07:36:27.399" v="5853" actId="14100"/>
          <ac:spMkLst>
            <pc:docMk/>
            <pc:sldMk cId="3967965489" sldId="298"/>
            <ac:spMk id="3" creationId="{400792E5-9ED7-46C4-9C77-27C8DA7ECC9A}"/>
          </ac:spMkLst>
        </pc:spChg>
        <pc:picChg chg="del mod ord">
          <ac:chgData name="li bo" userId="86e360d6c7446f46" providerId="LiveId" clId="{66BC0627-21A2-4946-A2D6-7BC32B267D92}" dt="2022-10-08T03:32:04.040" v="139" actId="478"/>
          <ac:picMkLst>
            <pc:docMk/>
            <pc:sldMk cId="3967965489" sldId="298"/>
            <ac:picMk id="6" creationId="{16575391-A84B-4390-A03E-E1863D0CDC1B}"/>
          </ac:picMkLst>
        </pc:picChg>
        <pc:picChg chg="mod ord">
          <ac:chgData name="li bo" userId="86e360d6c7446f46" providerId="LiveId" clId="{66BC0627-21A2-4946-A2D6-7BC32B267D92}" dt="2022-10-09T07:37:00.656" v="5877" actId="962"/>
          <ac:picMkLst>
            <pc:docMk/>
            <pc:sldMk cId="3967965489" sldId="298"/>
            <ac:picMk id="6" creationId="{9BF3A7CD-FBD1-4CE3-9E38-D22B9ED6380C}"/>
          </ac:picMkLst>
        </pc:picChg>
        <pc:picChg chg="mod ord">
          <ac:chgData name="li bo" userId="86e360d6c7446f46" providerId="LiveId" clId="{66BC0627-21A2-4946-A2D6-7BC32B267D92}" dt="2022-10-08T03:33:20.798" v="158" actId="1076"/>
          <ac:picMkLst>
            <pc:docMk/>
            <pc:sldMk cId="3967965489" sldId="298"/>
            <ac:picMk id="8" creationId="{A7D4A61D-DD6E-42F5-BA40-2595EAF5E0BF}"/>
          </ac:picMkLst>
        </pc:picChg>
        <pc:picChg chg="add del mod">
          <ac:chgData name="li bo" userId="86e360d6c7446f46" providerId="LiveId" clId="{66BC0627-21A2-4946-A2D6-7BC32B267D92}" dt="2022-10-08T03:31:54.217" v="123" actId="478"/>
          <ac:picMkLst>
            <pc:docMk/>
            <pc:sldMk cId="3967965489" sldId="298"/>
            <ac:picMk id="9" creationId="{E3AE685C-7DFF-4E7E-947F-B39A3551E036}"/>
          </ac:picMkLst>
        </pc:picChg>
        <pc:picChg chg="mod">
          <ac:chgData name="li bo" userId="86e360d6c7446f46" providerId="LiveId" clId="{66BC0627-21A2-4946-A2D6-7BC32B267D92}" dt="2022-10-08T03:33:11.796" v="155" actId="1076"/>
          <ac:picMkLst>
            <pc:docMk/>
            <pc:sldMk cId="3967965489" sldId="298"/>
            <ac:picMk id="22" creationId="{1E152BEE-3220-468D-840D-5E41169386F7}"/>
          </ac:picMkLst>
        </pc:picChg>
        <pc:picChg chg="del mod">
          <ac:chgData name="li bo" userId="86e360d6c7446f46" providerId="LiveId" clId="{66BC0627-21A2-4946-A2D6-7BC32B267D92}" dt="2022-10-09T07:37:00.656" v="5875" actId="478"/>
          <ac:picMkLst>
            <pc:docMk/>
            <pc:sldMk cId="3967965489" sldId="298"/>
            <ac:picMk id="24" creationId="{6C34DAA0-8927-41FC-B8F0-17113B772832}"/>
          </ac:picMkLst>
        </pc:picChg>
        <pc:picChg chg="mod">
          <ac:chgData name="li bo" userId="86e360d6c7446f46" providerId="LiveId" clId="{66BC0627-21A2-4946-A2D6-7BC32B267D92}" dt="2022-10-08T03:33:26.179" v="159" actId="14100"/>
          <ac:picMkLst>
            <pc:docMk/>
            <pc:sldMk cId="3967965489" sldId="298"/>
            <ac:picMk id="28" creationId="{60CABED8-F5C5-41A6-AFCB-0995FD8E33ED}"/>
          </ac:picMkLst>
        </pc:picChg>
        <pc:picChg chg="mod">
          <ac:chgData name="li bo" userId="86e360d6c7446f46" providerId="LiveId" clId="{66BC0627-21A2-4946-A2D6-7BC32B267D92}" dt="2022-10-08T03:33:26.179" v="159" actId="14100"/>
          <ac:picMkLst>
            <pc:docMk/>
            <pc:sldMk cId="3967965489" sldId="298"/>
            <ac:picMk id="30" creationId="{B8D73692-6769-4A69-8A8F-9D4CE8B30767}"/>
          </ac:picMkLst>
        </pc:picChg>
      </pc:sldChg>
      <pc:sldChg chg="modSp mod modAnim modNotesTx">
        <pc:chgData name="li bo" userId="86e360d6c7446f46" providerId="LiveId" clId="{66BC0627-21A2-4946-A2D6-7BC32B267D92}" dt="2022-10-09T07:37:38.486" v="5883"/>
        <pc:sldMkLst>
          <pc:docMk/>
          <pc:sldMk cId="1770824546" sldId="299"/>
        </pc:sldMkLst>
        <pc:spChg chg="mod">
          <ac:chgData name="li bo" userId="86e360d6c7446f46" providerId="LiveId" clId="{66BC0627-21A2-4946-A2D6-7BC32B267D92}" dt="2022-10-08T03:26:48.732" v="57" actId="20577"/>
          <ac:spMkLst>
            <pc:docMk/>
            <pc:sldMk cId="1770824546" sldId="299"/>
            <ac:spMk id="3" creationId="{400792E5-9ED7-46C4-9C77-27C8DA7ECC9A}"/>
          </ac:spMkLst>
        </pc:spChg>
      </pc:sldChg>
      <pc:sldChg chg="delSp modSp mod modAnim">
        <pc:chgData name="li bo" userId="86e360d6c7446f46" providerId="LiveId" clId="{66BC0627-21A2-4946-A2D6-7BC32B267D92}" dt="2022-10-09T07:38:08.245" v="5889"/>
        <pc:sldMkLst>
          <pc:docMk/>
          <pc:sldMk cId="559100477" sldId="300"/>
        </pc:sldMkLst>
        <pc:spChg chg="mod">
          <ac:chgData name="li bo" userId="86e360d6c7446f46" providerId="LiveId" clId="{66BC0627-21A2-4946-A2D6-7BC32B267D92}" dt="2022-10-08T03:39:51.108" v="399" actId="20577"/>
          <ac:spMkLst>
            <pc:docMk/>
            <pc:sldMk cId="559100477" sldId="300"/>
            <ac:spMk id="3" creationId="{400792E5-9ED7-46C4-9C77-27C8DA7ECC9A}"/>
          </ac:spMkLst>
        </pc:spChg>
        <pc:picChg chg="del mod">
          <ac:chgData name="li bo" userId="86e360d6c7446f46" providerId="LiveId" clId="{66BC0627-21A2-4946-A2D6-7BC32B267D92}" dt="2022-10-08T03:28:15.463" v="78" actId="478"/>
          <ac:picMkLst>
            <pc:docMk/>
            <pc:sldMk cId="559100477" sldId="300"/>
            <ac:picMk id="6" creationId="{2A962E77-6EAB-4A77-83A8-87509F52DC98}"/>
          </ac:picMkLst>
        </pc:picChg>
        <pc:picChg chg="del mod ord">
          <ac:chgData name="li bo" userId="86e360d6c7446f46" providerId="LiveId" clId="{66BC0627-21A2-4946-A2D6-7BC32B267D92}" dt="2022-10-08T03:29:31.644" v="96" actId="478"/>
          <ac:picMkLst>
            <pc:docMk/>
            <pc:sldMk cId="559100477" sldId="300"/>
            <ac:picMk id="8" creationId="{5BB75197-9EBF-4840-B135-9AE46CABD477}"/>
          </ac:picMkLst>
        </pc:picChg>
        <pc:picChg chg="del mod ord">
          <ac:chgData name="li bo" userId="86e360d6c7446f46" providerId="LiveId" clId="{66BC0627-21A2-4946-A2D6-7BC32B267D92}" dt="2022-10-08T03:34:54.720" v="181" actId="478"/>
          <ac:picMkLst>
            <pc:docMk/>
            <pc:sldMk cId="559100477" sldId="300"/>
            <ac:picMk id="10" creationId="{6AC3FE5E-7BE9-4CC6-B786-E1A67621B81A}"/>
          </ac:picMkLst>
        </pc:picChg>
        <pc:picChg chg="del mod ord">
          <ac:chgData name="li bo" userId="86e360d6c7446f46" providerId="LiveId" clId="{66BC0627-21A2-4946-A2D6-7BC32B267D92}" dt="2022-10-08T03:35:33.964" v="196" actId="478"/>
          <ac:picMkLst>
            <pc:docMk/>
            <pc:sldMk cId="559100477" sldId="300"/>
            <ac:picMk id="12" creationId="{F602D451-7FF1-4343-B846-3080C175BFAB}"/>
          </ac:picMkLst>
        </pc:picChg>
        <pc:picChg chg="del mod ord">
          <ac:chgData name="li bo" userId="86e360d6c7446f46" providerId="LiveId" clId="{66BC0627-21A2-4946-A2D6-7BC32B267D92}" dt="2022-10-08T03:36:22.715" v="215" actId="478"/>
          <ac:picMkLst>
            <pc:docMk/>
            <pc:sldMk cId="559100477" sldId="300"/>
            <ac:picMk id="14" creationId="{29ADA087-558E-489F-B095-E0895C92A1CF}"/>
          </ac:picMkLst>
        </pc:picChg>
        <pc:picChg chg="del mod ord">
          <ac:chgData name="li bo" userId="86e360d6c7446f46" providerId="LiveId" clId="{66BC0627-21A2-4946-A2D6-7BC32B267D92}" dt="2022-10-08T03:36:36.151" v="229" actId="478"/>
          <ac:picMkLst>
            <pc:docMk/>
            <pc:sldMk cId="559100477" sldId="300"/>
            <ac:picMk id="16" creationId="{6AC7DE82-8493-4AFC-92C6-6591EBBA950F}"/>
          </ac:picMkLst>
        </pc:picChg>
        <pc:picChg chg="del mod ord">
          <ac:chgData name="li bo" userId="86e360d6c7446f46" providerId="LiveId" clId="{66BC0627-21A2-4946-A2D6-7BC32B267D92}" dt="2022-10-08T03:36:51.469" v="243" actId="478"/>
          <ac:picMkLst>
            <pc:docMk/>
            <pc:sldMk cId="559100477" sldId="300"/>
            <ac:picMk id="18" creationId="{FF6C1919-7240-4F3F-80B7-58C610FE9465}"/>
          </ac:picMkLst>
        </pc:picChg>
        <pc:picChg chg="del mod ord">
          <ac:chgData name="li bo" userId="86e360d6c7446f46" providerId="LiveId" clId="{66BC0627-21A2-4946-A2D6-7BC32B267D92}" dt="2022-10-08T03:36:57.602" v="257" actId="478"/>
          <ac:picMkLst>
            <pc:docMk/>
            <pc:sldMk cId="559100477" sldId="300"/>
            <ac:picMk id="20" creationId="{413272CF-1A50-41B8-BE1A-130DE9B4A3EE}"/>
          </ac:picMkLst>
        </pc:picChg>
        <pc:picChg chg="del mod ord">
          <ac:chgData name="li bo" userId="86e360d6c7446f46" providerId="LiveId" clId="{66BC0627-21A2-4946-A2D6-7BC32B267D92}" dt="2022-10-08T03:37:04.970" v="271" actId="478"/>
          <ac:picMkLst>
            <pc:docMk/>
            <pc:sldMk cId="559100477" sldId="300"/>
            <ac:picMk id="22" creationId="{AE29E099-EE8A-41FB-BAF1-E79E07BA339C}"/>
          </ac:picMkLst>
        </pc:picChg>
        <pc:picChg chg="del mod ord">
          <ac:chgData name="li bo" userId="86e360d6c7446f46" providerId="LiveId" clId="{66BC0627-21A2-4946-A2D6-7BC32B267D92}" dt="2022-10-08T03:37:26.585" v="283" actId="478"/>
          <ac:picMkLst>
            <pc:docMk/>
            <pc:sldMk cId="559100477" sldId="300"/>
            <ac:picMk id="24" creationId="{9439064C-AA50-462E-A542-3D00ED588C88}"/>
          </ac:picMkLst>
        </pc:picChg>
        <pc:picChg chg="mod">
          <ac:chgData name="li bo" userId="86e360d6c7446f46" providerId="LiveId" clId="{66BC0627-21A2-4946-A2D6-7BC32B267D92}" dt="2022-10-08T03:39:18.535" v="348" actId="1076"/>
          <ac:picMkLst>
            <pc:docMk/>
            <pc:sldMk cId="559100477" sldId="300"/>
            <ac:picMk id="25" creationId="{88042283-DE2A-406B-BF4F-111B605601A9}"/>
          </ac:picMkLst>
        </pc:picChg>
        <pc:picChg chg="del mod ord">
          <ac:chgData name="li bo" userId="86e360d6c7446f46" providerId="LiveId" clId="{66BC0627-21A2-4946-A2D6-7BC32B267D92}" dt="2022-10-08T03:38:05.410" v="301" actId="478"/>
          <ac:picMkLst>
            <pc:docMk/>
            <pc:sldMk cId="559100477" sldId="300"/>
            <ac:picMk id="27" creationId="{1B342468-0D7B-41B8-8D38-20D99B0E7996}"/>
          </ac:picMkLst>
        </pc:picChg>
        <pc:picChg chg="del mod ord">
          <ac:chgData name="li bo" userId="86e360d6c7446f46" providerId="LiveId" clId="{66BC0627-21A2-4946-A2D6-7BC32B267D92}" dt="2022-10-08T03:38:15.998" v="315" actId="478"/>
          <ac:picMkLst>
            <pc:docMk/>
            <pc:sldMk cId="559100477" sldId="300"/>
            <ac:picMk id="29" creationId="{3F58B2D4-4046-4D7D-BF1F-813189CC96C6}"/>
          </ac:picMkLst>
        </pc:picChg>
        <pc:picChg chg="del mod ord">
          <ac:chgData name="li bo" userId="86e360d6c7446f46" providerId="LiveId" clId="{66BC0627-21A2-4946-A2D6-7BC32B267D92}" dt="2022-10-08T03:38:26.691" v="329" actId="478"/>
          <ac:picMkLst>
            <pc:docMk/>
            <pc:sldMk cId="559100477" sldId="300"/>
            <ac:picMk id="31" creationId="{1CBBBE1C-31F2-490F-8924-1AF54CCA7045}"/>
          </ac:picMkLst>
        </pc:picChg>
        <pc:picChg chg="del mod ord">
          <ac:chgData name="li bo" userId="86e360d6c7446f46" providerId="LiveId" clId="{66BC0627-21A2-4946-A2D6-7BC32B267D92}" dt="2022-10-08T03:39:03.495" v="343" actId="478"/>
          <ac:picMkLst>
            <pc:docMk/>
            <pc:sldMk cId="559100477" sldId="300"/>
            <ac:picMk id="33" creationId="{989DAD92-C5D3-488B-A07C-BB9CEBEC37FA}"/>
          </ac:picMkLst>
        </pc:picChg>
        <pc:picChg chg="mod ord">
          <ac:chgData name="li bo" userId="86e360d6c7446f46" providerId="LiveId" clId="{66BC0627-21A2-4946-A2D6-7BC32B267D92}" dt="2022-10-08T03:39:16.135" v="347" actId="1076"/>
          <ac:picMkLst>
            <pc:docMk/>
            <pc:sldMk cId="559100477" sldId="300"/>
            <ac:picMk id="35" creationId="{71D0E401-2607-4710-B6A4-E44A50C5737C}"/>
          </ac:picMkLst>
        </pc:picChg>
        <pc:picChg chg="mod">
          <ac:chgData name="li bo" userId="86e360d6c7446f46" providerId="LiveId" clId="{66BC0627-21A2-4946-A2D6-7BC32B267D92}" dt="2022-10-08T03:39:36.380" v="371" actId="1076"/>
          <ac:picMkLst>
            <pc:docMk/>
            <pc:sldMk cId="559100477" sldId="300"/>
            <ac:picMk id="37" creationId="{3272E837-750E-4063-84EF-2055914C80E7}"/>
          </ac:picMkLst>
        </pc:picChg>
      </pc:sldChg>
      <pc:sldChg chg="addSp delSp modSp mod modAnim">
        <pc:chgData name="li bo" userId="86e360d6c7446f46" providerId="LiveId" clId="{66BC0627-21A2-4946-A2D6-7BC32B267D92}" dt="2022-10-09T07:38:17.670" v="5890"/>
        <pc:sldMkLst>
          <pc:docMk/>
          <pc:sldMk cId="3265830387" sldId="301"/>
        </pc:sldMkLst>
        <pc:spChg chg="mod">
          <ac:chgData name="li bo" userId="86e360d6c7446f46" providerId="LiveId" clId="{66BC0627-21A2-4946-A2D6-7BC32B267D92}" dt="2022-10-08T04:31:56.301" v="407" actId="1076"/>
          <ac:spMkLst>
            <pc:docMk/>
            <pc:sldMk cId="3265830387" sldId="301"/>
            <ac:spMk id="13" creationId="{68C0768E-4A27-42CA-9790-969BC2866D1E}"/>
          </ac:spMkLst>
        </pc:spChg>
        <pc:spChg chg="mod">
          <ac:chgData name="li bo" userId="86e360d6c7446f46" providerId="LiveId" clId="{66BC0627-21A2-4946-A2D6-7BC32B267D92}" dt="2022-10-08T04:32:05.020" v="408" actId="20577"/>
          <ac:spMkLst>
            <pc:docMk/>
            <pc:sldMk cId="3265830387" sldId="301"/>
            <ac:spMk id="22" creationId="{A788E79B-A3F0-46E5-9731-DD4BB2905720}"/>
          </ac:spMkLst>
        </pc:spChg>
        <pc:picChg chg="add del">
          <ac:chgData name="li bo" userId="86e360d6c7446f46" providerId="LiveId" clId="{66BC0627-21A2-4946-A2D6-7BC32B267D92}" dt="2022-10-08T04:33:39.131" v="413" actId="22"/>
          <ac:picMkLst>
            <pc:docMk/>
            <pc:sldMk cId="3265830387" sldId="301"/>
            <ac:picMk id="5" creationId="{6A0E440C-1100-44CB-92E2-E32B98832365}"/>
          </ac:picMkLst>
        </pc:picChg>
        <pc:picChg chg="add mod">
          <ac:chgData name="li bo" userId="86e360d6c7446f46" providerId="LiveId" clId="{66BC0627-21A2-4946-A2D6-7BC32B267D92}" dt="2022-10-08T04:34:00.326" v="418" actId="1076"/>
          <ac:picMkLst>
            <pc:docMk/>
            <pc:sldMk cId="3265830387" sldId="301"/>
            <ac:picMk id="7" creationId="{A747632D-B4CA-4B98-9C00-16EEF27CE746}"/>
          </ac:picMkLst>
        </pc:picChg>
        <pc:picChg chg="del mod">
          <ac:chgData name="li bo" userId="86e360d6c7446f46" providerId="LiveId" clId="{66BC0627-21A2-4946-A2D6-7BC32B267D92}" dt="2022-10-08T04:33:37.264" v="411" actId="478"/>
          <ac:picMkLst>
            <pc:docMk/>
            <pc:sldMk cId="3265830387" sldId="301"/>
            <ac:picMk id="10" creationId="{CE162907-E17D-4BE8-AA6C-3583DBC331CE}"/>
          </ac:picMkLst>
        </pc:picChg>
        <pc:picChg chg="mod">
          <ac:chgData name="li bo" userId="86e360d6c7446f46" providerId="LiveId" clId="{66BC0627-21A2-4946-A2D6-7BC32B267D92}" dt="2022-10-08T04:31:56.301" v="407" actId="1076"/>
          <ac:picMkLst>
            <pc:docMk/>
            <pc:sldMk cId="3265830387" sldId="301"/>
            <ac:picMk id="21" creationId="{8CC6452E-FCEF-47F2-9964-4BEB18D34F53}"/>
          </ac:picMkLst>
        </pc:picChg>
      </pc:sldChg>
      <pc:sldChg chg="addSp delSp modSp add mod modAnim">
        <pc:chgData name="li bo" userId="86e360d6c7446f46" providerId="LiveId" clId="{66BC0627-21A2-4946-A2D6-7BC32B267D92}" dt="2022-10-09T06:22:40.856" v="5721"/>
        <pc:sldMkLst>
          <pc:docMk/>
          <pc:sldMk cId="3208854405" sldId="302"/>
        </pc:sldMkLst>
        <pc:spChg chg="mod">
          <ac:chgData name="li bo" userId="86e360d6c7446f46" providerId="LiveId" clId="{66BC0627-21A2-4946-A2D6-7BC32B267D92}" dt="2022-10-08T03:17:53.455" v="32" actId="20577"/>
          <ac:spMkLst>
            <pc:docMk/>
            <pc:sldMk cId="3208854405" sldId="302"/>
            <ac:spMk id="2" creationId="{0C75C674-70A3-4942-B8AC-01028A4EC8A8}"/>
          </ac:spMkLst>
        </pc:spChg>
        <pc:spChg chg="del mod">
          <ac:chgData name="li bo" userId="86e360d6c7446f46" providerId="LiveId" clId="{66BC0627-21A2-4946-A2D6-7BC32B267D92}" dt="2022-10-09T02:22:24.828" v="4517" actId="478"/>
          <ac:spMkLst>
            <pc:docMk/>
            <pc:sldMk cId="3208854405" sldId="302"/>
            <ac:spMk id="3" creationId="{400792E5-9ED7-46C4-9C77-27C8DA7ECC9A}"/>
          </ac:spMkLst>
        </pc:spChg>
        <pc:spChg chg="add del mod">
          <ac:chgData name="li bo" userId="86e360d6c7446f46" providerId="LiveId" clId="{66BC0627-21A2-4946-A2D6-7BC32B267D92}" dt="2022-10-09T02:22:27.167" v="4518" actId="478"/>
          <ac:spMkLst>
            <pc:docMk/>
            <pc:sldMk cId="3208854405" sldId="302"/>
            <ac:spMk id="12" creationId="{DFD99ADC-5FD9-4B10-A591-C29E0B5E6AB1}"/>
          </ac:spMkLst>
        </pc:spChg>
        <pc:spChg chg="add mod">
          <ac:chgData name="li bo" userId="86e360d6c7446f46" providerId="LiveId" clId="{66BC0627-21A2-4946-A2D6-7BC32B267D92}" dt="2022-10-09T02:33:29.509" v="4534" actId="208"/>
          <ac:spMkLst>
            <pc:docMk/>
            <pc:sldMk cId="3208854405" sldId="302"/>
            <ac:spMk id="13" creationId="{A752D6E4-05F7-43DC-B81A-B68FA7D04775}"/>
          </ac:spMkLst>
        </pc:spChg>
        <pc:spChg chg="add del mod">
          <ac:chgData name="li bo" userId="86e360d6c7446f46" providerId="LiveId" clId="{66BC0627-21A2-4946-A2D6-7BC32B267D92}" dt="2022-10-09T03:03:50.112" v="4820" actId="478"/>
          <ac:spMkLst>
            <pc:docMk/>
            <pc:sldMk cId="3208854405" sldId="302"/>
            <ac:spMk id="46" creationId="{1BF47006-622D-4ED2-B0BE-599F02743DC5}"/>
          </ac:spMkLst>
        </pc:spChg>
        <pc:picChg chg="add del">
          <ac:chgData name="li bo" userId="86e360d6c7446f46" providerId="LiveId" clId="{66BC0627-21A2-4946-A2D6-7BC32B267D92}" dt="2022-10-09T02:19:05.074" v="4503" actId="478"/>
          <ac:picMkLst>
            <pc:docMk/>
            <pc:sldMk cId="3208854405" sldId="302"/>
            <ac:picMk id="6" creationId="{8C09571A-EE7D-496D-8282-096AD173D78A}"/>
          </ac:picMkLst>
        </pc:picChg>
        <pc:picChg chg="add del">
          <ac:chgData name="li bo" userId="86e360d6c7446f46" providerId="LiveId" clId="{66BC0627-21A2-4946-A2D6-7BC32B267D92}" dt="2022-10-09T02:19:53.355" v="4508" actId="478"/>
          <ac:picMkLst>
            <pc:docMk/>
            <pc:sldMk cId="3208854405" sldId="302"/>
            <ac:picMk id="8" creationId="{E7B2B91B-6770-460F-8DC0-3013A8CEB12A}"/>
          </ac:picMkLst>
        </pc:picChg>
        <pc:picChg chg="add mod">
          <ac:chgData name="li bo" userId="86e360d6c7446f46" providerId="LiveId" clId="{66BC0627-21A2-4946-A2D6-7BC32B267D92}" dt="2022-10-09T02:22:50.508" v="4521" actId="1076"/>
          <ac:picMkLst>
            <pc:docMk/>
            <pc:sldMk cId="3208854405" sldId="302"/>
            <ac:picMk id="10" creationId="{C71F009C-FEE2-4953-B473-552A97574509}"/>
          </ac:picMkLst>
        </pc:picChg>
        <pc:picChg chg="del mod">
          <ac:chgData name="li bo" userId="86e360d6c7446f46" providerId="LiveId" clId="{66BC0627-21A2-4946-A2D6-7BC32B267D92}" dt="2022-10-09T02:38:24.097" v="4557" actId="478"/>
          <ac:picMkLst>
            <pc:docMk/>
            <pc:sldMk cId="3208854405" sldId="302"/>
            <ac:picMk id="15" creationId="{BCAE9E28-6AB8-4FDE-AB67-C302F2781C3E}"/>
          </ac:picMkLst>
        </pc:picChg>
        <pc:picChg chg="del mod ord">
          <ac:chgData name="li bo" userId="86e360d6c7446f46" providerId="LiveId" clId="{66BC0627-21A2-4946-A2D6-7BC32B267D92}" dt="2022-10-09T02:38:30.386" v="4571" actId="478"/>
          <ac:picMkLst>
            <pc:docMk/>
            <pc:sldMk cId="3208854405" sldId="302"/>
            <ac:picMk id="17" creationId="{797B2058-B1DE-4E8C-A3DA-6C6D64851996}"/>
          </ac:picMkLst>
        </pc:picChg>
        <pc:picChg chg="del mod ord">
          <ac:chgData name="li bo" userId="86e360d6c7446f46" providerId="LiveId" clId="{66BC0627-21A2-4946-A2D6-7BC32B267D92}" dt="2022-10-09T02:38:48.223" v="4585" actId="478"/>
          <ac:picMkLst>
            <pc:docMk/>
            <pc:sldMk cId="3208854405" sldId="302"/>
            <ac:picMk id="19" creationId="{E7BC5818-C996-4B46-8B52-9E224F08AE77}"/>
          </ac:picMkLst>
        </pc:picChg>
        <pc:picChg chg="del mod ord">
          <ac:chgData name="li bo" userId="86e360d6c7446f46" providerId="LiveId" clId="{66BC0627-21A2-4946-A2D6-7BC32B267D92}" dt="2022-10-09T02:39:09.522" v="4600" actId="478"/>
          <ac:picMkLst>
            <pc:docMk/>
            <pc:sldMk cId="3208854405" sldId="302"/>
            <ac:picMk id="21" creationId="{320880AF-D1C2-48D4-9CEE-1BCC45611C31}"/>
          </ac:picMkLst>
        </pc:picChg>
        <pc:picChg chg="del mod ord">
          <ac:chgData name="li bo" userId="86e360d6c7446f46" providerId="LiveId" clId="{66BC0627-21A2-4946-A2D6-7BC32B267D92}" dt="2022-10-09T02:39:38.405" v="4614" actId="478"/>
          <ac:picMkLst>
            <pc:docMk/>
            <pc:sldMk cId="3208854405" sldId="302"/>
            <ac:picMk id="23" creationId="{03C0F9D4-C8C5-4B40-8E9B-C3F617E5AA66}"/>
          </ac:picMkLst>
        </pc:picChg>
        <pc:picChg chg="mod ord">
          <ac:chgData name="li bo" userId="86e360d6c7446f46" providerId="LiveId" clId="{66BC0627-21A2-4946-A2D6-7BC32B267D92}" dt="2022-10-09T02:48:33.280" v="4760" actId="1076"/>
          <ac:picMkLst>
            <pc:docMk/>
            <pc:sldMk cId="3208854405" sldId="302"/>
            <ac:picMk id="25" creationId="{95CEF99E-3608-4C40-A444-841F0594CA75}"/>
          </ac:picMkLst>
        </pc:picChg>
        <pc:picChg chg="del mod">
          <ac:chgData name="li bo" userId="86e360d6c7446f46" providerId="LiveId" clId="{66BC0627-21A2-4946-A2D6-7BC32B267D92}" dt="2022-10-09T02:41:58.506" v="4636" actId="478"/>
          <ac:picMkLst>
            <pc:docMk/>
            <pc:sldMk cId="3208854405" sldId="302"/>
            <ac:picMk id="27" creationId="{693456A2-A455-4167-8AD0-D587D05E7DC7}"/>
          </ac:picMkLst>
        </pc:picChg>
        <pc:picChg chg="del mod ord">
          <ac:chgData name="li bo" userId="86e360d6c7446f46" providerId="LiveId" clId="{66BC0627-21A2-4946-A2D6-7BC32B267D92}" dt="2022-10-09T02:44:13.395" v="4651" actId="478"/>
          <ac:picMkLst>
            <pc:docMk/>
            <pc:sldMk cId="3208854405" sldId="302"/>
            <ac:picMk id="29" creationId="{EBC757A7-7147-4DFA-A9CF-C6E6781BB07A}"/>
          </ac:picMkLst>
        </pc:picChg>
        <pc:picChg chg="del mod ord">
          <ac:chgData name="li bo" userId="86e360d6c7446f46" providerId="LiveId" clId="{66BC0627-21A2-4946-A2D6-7BC32B267D92}" dt="2022-10-09T02:44:29.930" v="4665" actId="478"/>
          <ac:picMkLst>
            <pc:docMk/>
            <pc:sldMk cId="3208854405" sldId="302"/>
            <ac:picMk id="31" creationId="{8CE95C1C-42C2-4B0A-892D-10AD2997AAA0}"/>
          </ac:picMkLst>
        </pc:picChg>
        <pc:picChg chg="del mod ord">
          <ac:chgData name="li bo" userId="86e360d6c7446f46" providerId="LiveId" clId="{66BC0627-21A2-4946-A2D6-7BC32B267D92}" dt="2022-10-09T02:44:42.137" v="4679" actId="478"/>
          <ac:picMkLst>
            <pc:docMk/>
            <pc:sldMk cId="3208854405" sldId="302"/>
            <ac:picMk id="33" creationId="{2CD55984-B02E-4596-BE26-E6F96D6828CA}"/>
          </ac:picMkLst>
        </pc:picChg>
        <pc:picChg chg="add del mod ord">
          <ac:chgData name="li bo" userId="86e360d6c7446f46" providerId="LiveId" clId="{66BC0627-21A2-4946-A2D6-7BC32B267D92}" dt="2022-10-09T02:48:33.280" v="4760" actId="1076"/>
          <ac:picMkLst>
            <pc:docMk/>
            <pc:sldMk cId="3208854405" sldId="302"/>
            <ac:picMk id="35" creationId="{239A4B03-81D8-48F8-8B0D-180E95452BA9}"/>
          </ac:picMkLst>
        </pc:picChg>
        <pc:picChg chg="del mod ord">
          <ac:chgData name="li bo" userId="86e360d6c7446f46" providerId="LiveId" clId="{66BC0627-21A2-4946-A2D6-7BC32B267D92}" dt="2022-10-09T02:45:22.250" v="4712"/>
          <ac:picMkLst>
            <pc:docMk/>
            <pc:sldMk cId="3208854405" sldId="302"/>
            <ac:picMk id="37" creationId="{EACEEE21-6213-4E86-B1AE-D9A663D699B9}"/>
          </ac:picMkLst>
        </pc:picChg>
        <pc:picChg chg="del mod">
          <ac:chgData name="li bo" userId="86e360d6c7446f46" providerId="LiveId" clId="{66BC0627-21A2-4946-A2D6-7BC32B267D92}" dt="2022-10-09T02:47:44.656" v="4739" actId="478"/>
          <ac:picMkLst>
            <pc:docMk/>
            <pc:sldMk cId="3208854405" sldId="302"/>
            <ac:picMk id="39" creationId="{5365FFD0-A4E3-4E0B-BA6A-4227C9A3AC12}"/>
          </ac:picMkLst>
        </pc:picChg>
        <pc:picChg chg="del mod ord">
          <ac:chgData name="li bo" userId="86e360d6c7446f46" providerId="LiveId" clId="{66BC0627-21A2-4946-A2D6-7BC32B267D92}" dt="2022-10-09T02:48:08.124" v="4753" actId="478"/>
          <ac:picMkLst>
            <pc:docMk/>
            <pc:sldMk cId="3208854405" sldId="302"/>
            <ac:picMk id="41" creationId="{408AF41E-36F9-45F2-922D-209A4A7B11A2}"/>
          </ac:picMkLst>
        </pc:picChg>
        <pc:picChg chg="del mod ord">
          <ac:chgData name="li bo" userId="86e360d6c7446f46" providerId="LiveId" clId="{66BC0627-21A2-4946-A2D6-7BC32B267D92}" dt="2022-10-09T02:58:47.327" v="4772" actId="478"/>
          <ac:picMkLst>
            <pc:docMk/>
            <pc:sldMk cId="3208854405" sldId="302"/>
            <ac:picMk id="43" creationId="{7AB82CAD-EF9E-4229-A486-6B1257BDD7FA}"/>
          </ac:picMkLst>
        </pc:picChg>
        <pc:picChg chg="mod ord">
          <ac:chgData name="li bo" userId="86e360d6c7446f46" providerId="LiveId" clId="{66BC0627-21A2-4946-A2D6-7BC32B267D92}" dt="2022-10-09T02:58:47.327" v="4774" actId="962"/>
          <ac:picMkLst>
            <pc:docMk/>
            <pc:sldMk cId="3208854405" sldId="302"/>
            <ac:picMk id="45" creationId="{49BC9272-ECDA-4C55-A815-28C176CCE2EB}"/>
          </ac:picMkLst>
        </pc:picChg>
        <pc:picChg chg="del mod">
          <ac:chgData name="li bo" userId="86e360d6c7446f46" providerId="LiveId" clId="{66BC0627-21A2-4946-A2D6-7BC32B267D92}" dt="2022-10-09T03:06:55.140" v="4841" actId="478"/>
          <ac:picMkLst>
            <pc:docMk/>
            <pc:sldMk cId="3208854405" sldId="302"/>
            <ac:picMk id="48" creationId="{1F5D1F20-DD31-4F96-B3E6-622F2E231089}"/>
          </ac:picMkLst>
        </pc:picChg>
        <pc:picChg chg="del mod ord">
          <ac:chgData name="li bo" userId="86e360d6c7446f46" providerId="LiveId" clId="{66BC0627-21A2-4946-A2D6-7BC32B267D92}" dt="2022-10-09T03:10:52.240" v="4856" actId="478"/>
          <ac:picMkLst>
            <pc:docMk/>
            <pc:sldMk cId="3208854405" sldId="302"/>
            <ac:picMk id="50" creationId="{48B1D73F-5350-4F01-967E-946E501BC8ED}"/>
          </ac:picMkLst>
        </pc:picChg>
        <pc:picChg chg="del mod ord">
          <ac:chgData name="li bo" userId="86e360d6c7446f46" providerId="LiveId" clId="{66BC0627-21A2-4946-A2D6-7BC32B267D92}" dt="2022-10-09T03:11:23.675" v="4873" actId="478"/>
          <ac:picMkLst>
            <pc:docMk/>
            <pc:sldMk cId="3208854405" sldId="302"/>
            <ac:picMk id="52" creationId="{621A4FCB-5091-4E79-8F06-A5EFB5F6DAF4}"/>
          </ac:picMkLst>
        </pc:picChg>
        <pc:picChg chg="del mod ord">
          <ac:chgData name="li bo" userId="86e360d6c7446f46" providerId="LiveId" clId="{66BC0627-21A2-4946-A2D6-7BC32B267D92}" dt="2022-10-09T03:11:32.927" v="4887" actId="478"/>
          <ac:picMkLst>
            <pc:docMk/>
            <pc:sldMk cId="3208854405" sldId="302"/>
            <ac:picMk id="54" creationId="{9B70BEF8-DBF2-4882-B098-FDE1BCC4B6EC}"/>
          </ac:picMkLst>
        </pc:picChg>
        <pc:picChg chg="del mod ord">
          <ac:chgData name="li bo" userId="86e360d6c7446f46" providerId="LiveId" clId="{66BC0627-21A2-4946-A2D6-7BC32B267D92}" dt="2022-10-09T03:44:58.619" v="4912" actId="478"/>
          <ac:picMkLst>
            <pc:docMk/>
            <pc:sldMk cId="3208854405" sldId="302"/>
            <ac:picMk id="56" creationId="{AB0D738F-4BE7-4247-AC50-601DC3A649D5}"/>
          </ac:picMkLst>
        </pc:picChg>
        <pc:picChg chg="del mod ord">
          <ac:chgData name="li bo" userId="86e360d6c7446f46" providerId="LiveId" clId="{66BC0627-21A2-4946-A2D6-7BC32B267D92}" dt="2022-10-09T03:49:10.797" v="4926" actId="478"/>
          <ac:picMkLst>
            <pc:docMk/>
            <pc:sldMk cId="3208854405" sldId="302"/>
            <ac:picMk id="58" creationId="{CCF81309-BF24-4B18-A092-72713F74A7B5}"/>
          </ac:picMkLst>
        </pc:picChg>
        <pc:picChg chg="mod ord">
          <ac:chgData name="li bo" userId="86e360d6c7446f46" providerId="LiveId" clId="{66BC0627-21A2-4946-A2D6-7BC32B267D92}" dt="2022-10-09T03:49:10.798" v="4928" actId="962"/>
          <ac:picMkLst>
            <pc:docMk/>
            <pc:sldMk cId="3208854405" sldId="302"/>
            <ac:picMk id="60" creationId="{97ABC34C-D3EE-4E87-8CA8-27597AEF5811}"/>
          </ac:picMkLst>
        </pc:picChg>
      </pc:sldChg>
      <pc:sldChg chg="addSp delSp modSp mod modAnim">
        <pc:chgData name="li bo" userId="86e360d6c7446f46" providerId="LiveId" clId="{66BC0627-21A2-4946-A2D6-7BC32B267D92}" dt="2022-10-09T07:39:01.112" v="5901"/>
        <pc:sldMkLst>
          <pc:docMk/>
          <pc:sldMk cId="66106464" sldId="303"/>
        </pc:sldMkLst>
        <pc:spChg chg="mod">
          <ac:chgData name="li bo" userId="86e360d6c7446f46" providerId="LiveId" clId="{66BC0627-21A2-4946-A2D6-7BC32B267D92}" dt="2022-10-08T06:20:53.596" v="575" actId="20577"/>
          <ac:spMkLst>
            <pc:docMk/>
            <pc:sldMk cId="66106464" sldId="303"/>
            <ac:spMk id="2" creationId="{0C75C674-70A3-4942-B8AC-01028A4EC8A8}"/>
          </ac:spMkLst>
        </pc:spChg>
        <pc:spChg chg="del">
          <ac:chgData name="li bo" userId="86e360d6c7446f46" providerId="LiveId" clId="{66BC0627-21A2-4946-A2D6-7BC32B267D92}" dt="2022-10-08T06:16:33.876" v="522" actId="478"/>
          <ac:spMkLst>
            <pc:docMk/>
            <pc:sldMk cId="66106464" sldId="303"/>
            <ac:spMk id="3" creationId="{400792E5-9ED7-46C4-9C77-27C8DA7ECC9A}"/>
          </ac:spMkLst>
        </pc:spChg>
        <pc:spChg chg="add del mod">
          <ac:chgData name="li bo" userId="86e360d6c7446f46" providerId="LiveId" clId="{66BC0627-21A2-4946-A2D6-7BC32B267D92}" dt="2022-10-08T06:16:36.568" v="525" actId="478"/>
          <ac:spMkLst>
            <pc:docMk/>
            <pc:sldMk cId="66106464" sldId="303"/>
            <ac:spMk id="6" creationId="{823F767F-C33A-4120-B866-A000C40C2261}"/>
          </ac:spMkLst>
        </pc:spChg>
        <pc:spChg chg="add mod">
          <ac:chgData name="li bo" userId="86e360d6c7446f46" providerId="LiveId" clId="{66BC0627-21A2-4946-A2D6-7BC32B267D92}" dt="2022-10-08T08:19:05.466" v="2500" actId="207"/>
          <ac:spMkLst>
            <pc:docMk/>
            <pc:sldMk cId="66106464" sldId="303"/>
            <ac:spMk id="23" creationId="{88A1254D-2343-4241-87E4-C205CDC2D2EE}"/>
          </ac:spMkLst>
        </pc:spChg>
        <pc:spChg chg="add mod">
          <ac:chgData name="li bo" userId="86e360d6c7446f46" providerId="LiveId" clId="{66BC0627-21A2-4946-A2D6-7BC32B267D92}" dt="2022-10-09T07:38:35.074" v="5893" actId="164"/>
          <ac:spMkLst>
            <pc:docMk/>
            <pc:sldMk cId="66106464" sldId="303"/>
            <ac:spMk id="53" creationId="{2E7C91A2-01E0-4B15-A0FF-3F91D7800FC3}"/>
          </ac:spMkLst>
        </pc:spChg>
        <pc:spChg chg="add mod">
          <ac:chgData name="li bo" userId="86e360d6c7446f46" providerId="LiveId" clId="{66BC0627-21A2-4946-A2D6-7BC32B267D92}" dt="2022-10-08T07:06:51.758" v="1273" actId="14100"/>
          <ac:spMkLst>
            <pc:docMk/>
            <pc:sldMk cId="66106464" sldId="303"/>
            <ac:spMk id="60" creationId="{C00CC057-C3BC-4015-B02C-EA5DDA27690B}"/>
          </ac:spMkLst>
        </pc:spChg>
        <pc:spChg chg="add mod">
          <ac:chgData name="li bo" userId="86e360d6c7446f46" providerId="LiveId" clId="{66BC0627-21A2-4946-A2D6-7BC32B267D92}" dt="2022-10-08T07:38:26.492" v="1876" actId="6549"/>
          <ac:spMkLst>
            <pc:docMk/>
            <pc:sldMk cId="66106464" sldId="303"/>
            <ac:spMk id="61" creationId="{0FDFB0A1-4120-4D07-BD60-EDE558925931}"/>
          </ac:spMkLst>
        </pc:spChg>
        <pc:grpChg chg="add mod">
          <ac:chgData name="li bo" userId="86e360d6c7446f46" providerId="LiveId" clId="{66BC0627-21A2-4946-A2D6-7BC32B267D92}" dt="2022-10-09T07:38:35.074" v="5893" actId="164"/>
          <ac:grpSpMkLst>
            <pc:docMk/>
            <pc:sldMk cId="66106464" sldId="303"/>
            <ac:grpSpMk id="3" creationId="{042AECBB-F494-43D4-B8B3-1E8141A861E8}"/>
          </ac:grpSpMkLst>
        </pc:grpChg>
        <pc:picChg chg="add del">
          <ac:chgData name="li bo" userId="86e360d6c7446f46" providerId="LiveId" clId="{66BC0627-21A2-4946-A2D6-7BC32B267D92}" dt="2022-10-08T06:16:35.141" v="524" actId="22"/>
          <ac:picMkLst>
            <pc:docMk/>
            <pc:sldMk cId="66106464" sldId="303"/>
            <ac:picMk id="8" creationId="{486E8995-6A99-4BB4-89B2-9A696DEDE12B}"/>
          </ac:picMkLst>
        </pc:picChg>
        <pc:picChg chg="add del">
          <ac:chgData name="li bo" userId="86e360d6c7446f46" providerId="LiveId" clId="{66BC0627-21A2-4946-A2D6-7BC32B267D92}" dt="2022-10-08T06:16:39.484" v="527" actId="478"/>
          <ac:picMkLst>
            <pc:docMk/>
            <pc:sldMk cId="66106464" sldId="303"/>
            <ac:picMk id="10" creationId="{8A79979B-56EF-4C9E-968E-DCCDFFCF9CBD}"/>
          </ac:picMkLst>
        </pc:picChg>
        <pc:picChg chg="add del mod">
          <ac:chgData name="li bo" userId="86e360d6c7446f46" providerId="LiveId" clId="{66BC0627-21A2-4946-A2D6-7BC32B267D92}" dt="2022-10-08T06:16:56.297" v="532" actId="478"/>
          <ac:picMkLst>
            <pc:docMk/>
            <pc:sldMk cId="66106464" sldId="303"/>
            <ac:picMk id="12" creationId="{04193A58-7FC0-4900-90D1-ADE4CD9345BE}"/>
          </ac:picMkLst>
        </pc:picChg>
        <pc:picChg chg="add mod">
          <ac:chgData name="li bo" userId="86e360d6c7446f46" providerId="LiveId" clId="{66BC0627-21A2-4946-A2D6-7BC32B267D92}" dt="2022-10-08T06:47:33.979" v="1011" actId="1076"/>
          <ac:picMkLst>
            <pc:docMk/>
            <pc:sldMk cId="66106464" sldId="303"/>
            <ac:picMk id="14" creationId="{29C5863C-561D-4298-B47E-71B0C31329D2}"/>
          </ac:picMkLst>
        </pc:picChg>
        <pc:picChg chg="del mod">
          <ac:chgData name="li bo" userId="86e360d6c7446f46" providerId="LiveId" clId="{66BC0627-21A2-4946-A2D6-7BC32B267D92}" dt="2022-10-08T06:20:42.572" v="556" actId="478"/>
          <ac:picMkLst>
            <pc:docMk/>
            <pc:sldMk cId="66106464" sldId="303"/>
            <ac:picMk id="16" creationId="{AA3434B9-0769-4B38-8322-E0E9A712D92F}"/>
          </ac:picMkLst>
        </pc:picChg>
        <pc:picChg chg="del mod ord">
          <ac:chgData name="li bo" userId="86e360d6c7446f46" providerId="LiveId" clId="{66BC0627-21A2-4946-A2D6-7BC32B267D92}" dt="2022-10-08T06:29:28.584" v="590" actId="478"/>
          <ac:picMkLst>
            <pc:docMk/>
            <pc:sldMk cId="66106464" sldId="303"/>
            <ac:picMk id="18" creationId="{9EAB7038-4144-4038-9DCD-F1F2B1AD39B9}"/>
          </ac:picMkLst>
        </pc:picChg>
        <pc:picChg chg="del mod ord">
          <ac:chgData name="li bo" userId="86e360d6c7446f46" providerId="LiveId" clId="{66BC0627-21A2-4946-A2D6-7BC32B267D92}" dt="2022-10-08T06:29:54.079" v="604" actId="478"/>
          <ac:picMkLst>
            <pc:docMk/>
            <pc:sldMk cId="66106464" sldId="303"/>
            <ac:picMk id="20" creationId="{634CBAE4-E257-48D5-A5D0-3278AF1C72F8}"/>
          </ac:picMkLst>
        </pc:picChg>
        <pc:picChg chg="del mod ord">
          <ac:chgData name="li bo" userId="86e360d6c7446f46" providerId="LiveId" clId="{66BC0627-21A2-4946-A2D6-7BC32B267D92}" dt="2022-10-08T06:33:46.072" v="687" actId="478"/>
          <ac:picMkLst>
            <pc:docMk/>
            <pc:sldMk cId="66106464" sldId="303"/>
            <ac:picMk id="22" creationId="{43D097B5-31D1-461C-90BD-2173EBA3ED16}"/>
          </ac:picMkLst>
        </pc:picChg>
        <pc:picChg chg="del mod ord">
          <ac:chgData name="li bo" userId="86e360d6c7446f46" providerId="LiveId" clId="{66BC0627-21A2-4946-A2D6-7BC32B267D92}" dt="2022-10-08T06:34:41.951" v="702" actId="478"/>
          <ac:picMkLst>
            <pc:docMk/>
            <pc:sldMk cId="66106464" sldId="303"/>
            <ac:picMk id="25" creationId="{B6127CCF-94B7-4E1B-A48C-DD675BD74E5E}"/>
          </ac:picMkLst>
        </pc:picChg>
        <pc:picChg chg="del mod ord">
          <ac:chgData name="li bo" userId="86e360d6c7446f46" providerId="LiveId" clId="{66BC0627-21A2-4946-A2D6-7BC32B267D92}" dt="2022-10-08T06:34:57.396" v="717" actId="478"/>
          <ac:picMkLst>
            <pc:docMk/>
            <pc:sldMk cId="66106464" sldId="303"/>
            <ac:picMk id="27" creationId="{110CD66C-E3EF-437E-9097-F96B4C28211C}"/>
          </ac:picMkLst>
        </pc:picChg>
        <pc:picChg chg="del mod ord">
          <ac:chgData name="li bo" userId="86e360d6c7446f46" providerId="LiveId" clId="{66BC0627-21A2-4946-A2D6-7BC32B267D92}" dt="2022-10-08T06:35:55.671" v="732" actId="478"/>
          <ac:picMkLst>
            <pc:docMk/>
            <pc:sldMk cId="66106464" sldId="303"/>
            <ac:picMk id="29" creationId="{C40C073D-0B68-4EE5-B628-E3EE615FF07C}"/>
          </ac:picMkLst>
        </pc:picChg>
        <pc:picChg chg="del mod ord">
          <ac:chgData name="li bo" userId="86e360d6c7446f46" providerId="LiveId" clId="{66BC0627-21A2-4946-A2D6-7BC32B267D92}" dt="2022-10-08T06:36:22.556" v="747" actId="478"/>
          <ac:picMkLst>
            <pc:docMk/>
            <pc:sldMk cId="66106464" sldId="303"/>
            <ac:picMk id="31" creationId="{DCDBCAD3-4C6A-4C6F-AF06-DFA2FBA10923}"/>
          </ac:picMkLst>
        </pc:picChg>
        <pc:picChg chg="del mod ord">
          <ac:chgData name="li bo" userId="86e360d6c7446f46" providerId="LiveId" clId="{66BC0627-21A2-4946-A2D6-7BC32B267D92}" dt="2022-10-08T06:36:37.028" v="762" actId="478"/>
          <ac:picMkLst>
            <pc:docMk/>
            <pc:sldMk cId="66106464" sldId="303"/>
            <ac:picMk id="33" creationId="{677711B8-DA7C-4A08-B338-1C08AD6F79CD}"/>
          </ac:picMkLst>
        </pc:picChg>
        <pc:picChg chg="del mod ord">
          <ac:chgData name="li bo" userId="86e360d6c7446f46" providerId="LiveId" clId="{66BC0627-21A2-4946-A2D6-7BC32B267D92}" dt="2022-10-08T06:37:10.790" v="777" actId="478"/>
          <ac:picMkLst>
            <pc:docMk/>
            <pc:sldMk cId="66106464" sldId="303"/>
            <ac:picMk id="35" creationId="{B3AA6DE5-FD0B-4E82-A32A-ECB562CF7E7D}"/>
          </ac:picMkLst>
        </pc:picChg>
        <pc:picChg chg="del mod ord">
          <ac:chgData name="li bo" userId="86e360d6c7446f46" providerId="LiveId" clId="{66BC0627-21A2-4946-A2D6-7BC32B267D92}" dt="2022-10-08T06:37:38.171" v="792" actId="478"/>
          <ac:picMkLst>
            <pc:docMk/>
            <pc:sldMk cId="66106464" sldId="303"/>
            <ac:picMk id="37" creationId="{AF9FB219-15AC-476B-A838-212CA63E4FF0}"/>
          </ac:picMkLst>
        </pc:picChg>
        <pc:picChg chg="del mod ord">
          <ac:chgData name="li bo" userId="86e360d6c7446f46" providerId="LiveId" clId="{66BC0627-21A2-4946-A2D6-7BC32B267D92}" dt="2022-10-08T06:37:50.234" v="808" actId="478"/>
          <ac:picMkLst>
            <pc:docMk/>
            <pc:sldMk cId="66106464" sldId="303"/>
            <ac:picMk id="39" creationId="{756E3527-5A30-40E7-972B-4EA94884FE67}"/>
          </ac:picMkLst>
        </pc:picChg>
        <pc:picChg chg="del mod ord">
          <ac:chgData name="li bo" userId="86e360d6c7446f46" providerId="LiveId" clId="{66BC0627-21A2-4946-A2D6-7BC32B267D92}" dt="2022-10-08T06:38:02.338" v="823" actId="478"/>
          <ac:picMkLst>
            <pc:docMk/>
            <pc:sldMk cId="66106464" sldId="303"/>
            <ac:picMk id="41" creationId="{1D235F68-A8D5-4367-BAFF-482C9F0735FC}"/>
          </ac:picMkLst>
        </pc:picChg>
        <pc:picChg chg="del mod ord">
          <ac:chgData name="li bo" userId="86e360d6c7446f46" providerId="LiveId" clId="{66BC0627-21A2-4946-A2D6-7BC32B267D92}" dt="2022-10-08T06:38:11.504" v="838" actId="478"/>
          <ac:picMkLst>
            <pc:docMk/>
            <pc:sldMk cId="66106464" sldId="303"/>
            <ac:picMk id="43" creationId="{62A0E33F-0E65-4460-BF22-ADF78A865211}"/>
          </ac:picMkLst>
        </pc:picChg>
        <pc:picChg chg="mod ord">
          <ac:chgData name="li bo" userId="86e360d6c7446f46" providerId="LiveId" clId="{66BC0627-21A2-4946-A2D6-7BC32B267D92}" dt="2022-10-08T06:52:12.555" v="1146" actId="1076"/>
          <ac:picMkLst>
            <pc:docMk/>
            <pc:sldMk cId="66106464" sldId="303"/>
            <ac:picMk id="45" creationId="{432FE525-DBA7-44D7-A3A2-2C1029318579}"/>
          </ac:picMkLst>
        </pc:picChg>
        <pc:picChg chg="del mod">
          <ac:chgData name="li bo" userId="86e360d6c7446f46" providerId="LiveId" clId="{66BC0627-21A2-4946-A2D6-7BC32B267D92}" dt="2022-10-08T06:38:24.605" v="860" actId="478"/>
          <ac:picMkLst>
            <pc:docMk/>
            <pc:sldMk cId="66106464" sldId="303"/>
            <ac:picMk id="47" creationId="{EAF677E1-C7E0-43E3-83D0-819D4839178E}"/>
          </ac:picMkLst>
        </pc:picChg>
        <pc:picChg chg="mod ord">
          <ac:chgData name="li bo" userId="86e360d6c7446f46" providerId="LiveId" clId="{66BC0627-21A2-4946-A2D6-7BC32B267D92}" dt="2022-10-08T06:52:12.555" v="1146" actId="1076"/>
          <ac:picMkLst>
            <pc:docMk/>
            <pc:sldMk cId="66106464" sldId="303"/>
            <ac:picMk id="49" creationId="{14CD10E7-3B47-4C48-AAE4-2EAD7EE94ECE}"/>
          </ac:picMkLst>
        </pc:picChg>
        <pc:picChg chg="add del">
          <ac:chgData name="li bo" userId="86e360d6c7446f46" providerId="LiveId" clId="{66BC0627-21A2-4946-A2D6-7BC32B267D92}" dt="2022-10-08T06:47:01.201" v="1005" actId="478"/>
          <ac:picMkLst>
            <pc:docMk/>
            <pc:sldMk cId="66106464" sldId="303"/>
            <ac:picMk id="55" creationId="{6011D717-C1AE-4734-B9F3-6DA2675C1B50}"/>
          </ac:picMkLst>
        </pc:picChg>
        <pc:picChg chg="add del">
          <ac:chgData name="li bo" userId="86e360d6c7446f46" providerId="LiveId" clId="{66BC0627-21A2-4946-A2D6-7BC32B267D92}" dt="2022-10-08T06:47:12.840" v="1007" actId="478"/>
          <ac:picMkLst>
            <pc:docMk/>
            <pc:sldMk cId="66106464" sldId="303"/>
            <ac:picMk id="57" creationId="{CD4FCAF4-8752-43CB-BDB5-8961626C5F50}"/>
          </ac:picMkLst>
        </pc:picChg>
        <pc:picChg chg="add mod">
          <ac:chgData name="li bo" userId="86e360d6c7446f46" providerId="LiveId" clId="{66BC0627-21A2-4946-A2D6-7BC32B267D92}" dt="2022-10-08T06:47:41.696" v="1013" actId="1076"/>
          <ac:picMkLst>
            <pc:docMk/>
            <pc:sldMk cId="66106464" sldId="303"/>
            <ac:picMk id="59" creationId="{072120FB-8C9C-4A6B-ADB5-D9064258C558}"/>
          </ac:picMkLst>
        </pc:picChg>
        <pc:cxnChg chg="add mod">
          <ac:chgData name="li bo" userId="86e360d6c7446f46" providerId="LiveId" clId="{66BC0627-21A2-4946-A2D6-7BC32B267D92}" dt="2022-10-09T07:38:35.074" v="5893" actId="164"/>
          <ac:cxnSpMkLst>
            <pc:docMk/>
            <pc:sldMk cId="66106464" sldId="303"/>
            <ac:cxnSpMk id="50" creationId="{351B7CF0-E74B-4512-AF39-6E067CBDC995}"/>
          </ac:cxnSpMkLst>
        </pc:cxnChg>
      </pc:sldChg>
      <pc:sldChg chg="addSp delSp modSp add mod modAnim">
        <pc:chgData name="li bo" userId="86e360d6c7446f46" providerId="LiveId" clId="{66BC0627-21A2-4946-A2D6-7BC32B267D92}" dt="2022-10-09T07:41:56.511" v="5942"/>
        <pc:sldMkLst>
          <pc:docMk/>
          <pc:sldMk cId="3115745579" sldId="304"/>
        </pc:sldMkLst>
        <pc:spChg chg="mod">
          <ac:chgData name="li bo" userId="86e360d6c7446f46" providerId="LiveId" clId="{66BC0627-21A2-4946-A2D6-7BC32B267D92}" dt="2022-10-08T07:19:19.364" v="1461" actId="20577"/>
          <ac:spMkLst>
            <pc:docMk/>
            <pc:sldMk cId="3115745579" sldId="304"/>
            <ac:spMk id="2" creationId="{0C75C674-70A3-4942-B8AC-01028A4EC8A8}"/>
          </ac:spMkLst>
        </pc:spChg>
        <pc:spChg chg="mod">
          <ac:chgData name="li bo" userId="86e360d6c7446f46" providerId="LiveId" clId="{66BC0627-21A2-4946-A2D6-7BC32B267D92}" dt="2022-10-08T08:32:51.503" v="2692" actId="207"/>
          <ac:spMkLst>
            <pc:docMk/>
            <pc:sldMk cId="3115745579" sldId="304"/>
            <ac:spMk id="3" creationId="{400792E5-9ED7-46C4-9C77-27C8DA7ECC9A}"/>
          </ac:spMkLst>
        </pc:spChg>
        <pc:spChg chg="add mod">
          <ac:chgData name="li bo" userId="86e360d6c7446f46" providerId="LiveId" clId="{66BC0627-21A2-4946-A2D6-7BC32B267D92}" dt="2022-10-09T07:41:53.054" v="5941" actId="207"/>
          <ac:spMkLst>
            <pc:docMk/>
            <pc:sldMk cId="3115745579" sldId="304"/>
            <ac:spMk id="5" creationId="{63189493-62A5-4518-B9C7-85DF0DD9379B}"/>
          </ac:spMkLst>
        </pc:spChg>
        <pc:spChg chg="add del mod">
          <ac:chgData name="li bo" userId="86e360d6c7446f46" providerId="LiveId" clId="{66BC0627-21A2-4946-A2D6-7BC32B267D92}" dt="2022-10-08T07:44:47.034" v="1910"/>
          <ac:spMkLst>
            <pc:docMk/>
            <pc:sldMk cId="3115745579" sldId="304"/>
            <ac:spMk id="6" creationId="{63DE7463-D7A6-4427-B5AE-6AB4F4C1D929}"/>
          </ac:spMkLst>
        </pc:spChg>
      </pc:sldChg>
      <pc:sldChg chg="modSp add mod">
        <pc:chgData name="li bo" userId="86e360d6c7446f46" providerId="LiveId" clId="{66BC0627-21A2-4946-A2D6-7BC32B267D92}" dt="2022-10-08T09:21:06.648" v="4180" actId="14100"/>
        <pc:sldMkLst>
          <pc:docMk/>
          <pc:sldMk cId="1892547730" sldId="305"/>
        </pc:sldMkLst>
        <pc:spChg chg="mod">
          <ac:chgData name="li bo" userId="86e360d6c7446f46" providerId="LiveId" clId="{66BC0627-21A2-4946-A2D6-7BC32B267D92}" dt="2022-10-08T09:21:06.648" v="4180" actId="14100"/>
          <ac:spMkLst>
            <pc:docMk/>
            <pc:sldMk cId="1892547730" sldId="305"/>
            <ac:spMk id="2" creationId="{B20157B0-A951-4569-8AD2-404C79352611}"/>
          </ac:spMkLst>
        </pc:spChg>
      </pc:sldChg>
      <pc:sldChg chg="addSp delSp modSp add mod ord modAnim">
        <pc:chgData name="li bo" userId="86e360d6c7446f46" providerId="LiveId" clId="{66BC0627-21A2-4946-A2D6-7BC32B267D92}" dt="2022-10-09T07:39:23.927" v="5907"/>
        <pc:sldMkLst>
          <pc:docMk/>
          <pc:sldMk cId="1342194740" sldId="306"/>
        </pc:sldMkLst>
        <pc:spChg chg="mod">
          <ac:chgData name="li bo" userId="86e360d6c7446f46" providerId="LiveId" clId="{66BC0627-21A2-4946-A2D6-7BC32B267D92}" dt="2022-10-08T08:03:55.333" v="2213" actId="20577"/>
          <ac:spMkLst>
            <pc:docMk/>
            <pc:sldMk cId="1342194740" sldId="306"/>
            <ac:spMk id="2" creationId="{0C75C674-70A3-4942-B8AC-01028A4EC8A8}"/>
          </ac:spMkLst>
        </pc:spChg>
        <pc:spChg chg="mod">
          <ac:chgData name="li bo" userId="86e360d6c7446f46" providerId="LiveId" clId="{66BC0627-21A2-4946-A2D6-7BC32B267D92}" dt="2022-10-08T09:02:29.580" v="3377" actId="114"/>
          <ac:spMkLst>
            <pc:docMk/>
            <pc:sldMk cId="1342194740" sldId="306"/>
            <ac:spMk id="3" creationId="{400792E5-9ED7-46C4-9C77-27C8DA7ECC9A}"/>
          </ac:spMkLst>
        </pc:spChg>
        <pc:spChg chg="add mod">
          <ac:chgData name="li bo" userId="86e360d6c7446f46" providerId="LiveId" clId="{66BC0627-21A2-4946-A2D6-7BC32B267D92}" dt="2022-10-08T09:19:07.400" v="4139" actId="2711"/>
          <ac:spMkLst>
            <pc:docMk/>
            <pc:sldMk cId="1342194740" sldId="306"/>
            <ac:spMk id="9" creationId="{AE095EB3-6F55-492D-9050-9E5AEAC702CB}"/>
          </ac:spMkLst>
        </pc:spChg>
        <pc:spChg chg="add mod">
          <ac:chgData name="li bo" userId="86e360d6c7446f46" providerId="LiveId" clId="{66BC0627-21A2-4946-A2D6-7BC32B267D92}" dt="2022-10-08T09:19:13.777" v="4140" actId="2711"/>
          <ac:spMkLst>
            <pc:docMk/>
            <pc:sldMk cId="1342194740" sldId="306"/>
            <ac:spMk id="12" creationId="{C92A1795-7336-451F-A71D-C983378BA7E0}"/>
          </ac:spMkLst>
        </pc:spChg>
        <pc:picChg chg="add del">
          <ac:chgData name="li bo" userId="86e360d6c7446f46" providerId="LiveId" clId="{66BC0627-21A2-4946-A2D6-7BC32B267D92}" dt="2022-10-08T08:56:24.143" v="3151" actId="478"/>
          <ac:picMkLst>
            <pc:docMk/>
            <pc:sldMk cId="1342194740" sldId="306"/>
            <ac:picMk id="6" creationId="{96081F14-EC81-4096-A3DF-B693716CABD1}"/>
          </ac:picMkLst>
        </pc:picChg>
        <pc:picChg chg="add mod">
          <ac:chgData name="li bo" userId="86e360d6c7446f46" providerId="LiveId" clId="{66BC0627-21A2-4946-A2D6-7BC32B267D92}" dt="2022-10-08T09:04:29.867" v="3478" actId="1076"/>
          <ac:picMkLst>
            <pc:docMk/>
            <pc:sldMk cId="1342194740" sldId="306"/>
            <ac:picMk id="8" creationId="{C2CE12A3-E82D-4BA4-B1FD-DFE9CA6239FE}"/>
          </ac:picMkLst>
        </pc:picChg>
        <pc:picChg chg="add mod">
          <ac:chgData name="li bo" userId="86e360d6c7446f46" providerId="LiveId" clId="{66BC0627-21A2-4946-A2D6-7BC32B267D92}" dt="2022-10-08T09:04:36.081" v="3481" actId="1076"/>
          <ac:picMkLst>
            <pc:docMk/>
            <pc:sldMk cId="1342194740" sldId="306"/>
            <ac:picMk id="11" creationId="{C123A5C4-C029-4940-9A25-5919004C3C6E}"/>
          </ac:picMkLst>
        </pc:picChg>
      </pc:sldChg>
      <pc:sldChg chg="addSp delSp modSp add mod modAnim">
        <pc:chgData name="li bo" userId="86e360d6c7446f46" providerId="LiveId" clId="{66BC0627-21A2-4946-A2D6-7BC32B267D92}" dt="2022-10-09T07:40:08.580" v="5916"/>
        <pc:sldMkLst>
          <pc:docMk/>
          <pc:sldMk cId="973355733" sldId="307"/>
        </pc:sldMkLst>
        <pc:spChg chg="mod">
          <ac:chgData name="li bo" userId="86e360d6c7446f46" providerId="LiveId" clId="{66BC0627-21A2-4946-A2D6-7BC32B267D92}" dt="2022-10-09T07:39:32.158" v="5908" actId="14100"/>
          <ac:spMkLst>
            <pc:docMk/>
            <pc:sldMk cId="973355733" sldId="307"/>
            <ac:spMk id="3" creationId="{400792E5-9ED7-46C4-9C77-27C8DA7ECC9A}"/>
          </ac:spMkLst>
        </pc:spChg>
        <pc:spChg chg="del">
          <ac:chgData name="li bo" userId="86e360d6c7446f46" providerId="LiveId" clId="{66BC0627-21A2-4946-A2D6-7BC32B267D92}" dt="2022-10-08T08:59:01.965" v="3190" actId="478"/>
          <ac:spMkLst>
            <pc:docMk/>
            <pc:sldMk cId="973355733" sldId="307"/>
            <ac:spMk id="9" creationId="{AE095EB3-6F55-492D-9050-9E5AEAC702CB}"/>
          </ac:spMkLst>
        </pc:spChg>
        <pc:spChg chg="del">
          <ac:chgData name="li bo" userId="86e360d6c7446f46" providerId="LiveId" clId="{66BC0627-21A2-4946-A2D6-7BC32B267D92}" dt="2022-10-08T08:59:01.965" v="3190" actId="478"/>
          <ac:spMkLst>
            <pc:docMk/>
            <pc:sldMk cId="973355733" sldId="307"/>
            <ac:spMk id="12" creationId="{C92A1795-7336-451F-A71D-C983378BA7E0}"/>
          </ac:spMkLst>
        </pc:spChg>
        <pc:spChg chg="add mod">
          <ac:chgData name="li bo" userId="86e360d6c7446f46" providerId="LiveId" clId="{66BC0627-21A2-4946-A2D6-7BC32B267D92}" dt="2022-10-08T09:22:15.672" v="4182" actId="1076"/>
          <ac:spMkLst>
            <pc:docMk/>
            <pc:sldMk cId="973355733" sldId="307"/>
            <ac:spMk id="13" creationId="{32FFBA10-A2F6-40F2-B0CF-02EE60A0C7A0}"/>
          </ac:spMkLst>
        </pc:spChg>
        <pc:spChg chg="add mod">
          <ac:chgData name="li bo" userId="86e360d6c7446f46" providerId="LiveId" clId="{66BC0627-21A2-4946-A2D6-7BC32B267D92}" dt="2022-10-08T09:20:41.650" v="4178" actId="1076"/>
          <ac:spMkLst>
            <pc:docMk/>
            <pc:sldMk cId="973355733" sldId="307"/>
            <ac:spMk id="18" creationId="{A6A22B2E-C210-4F01-AC1A-657CF7F1446B}"/>
          </ac:spMkLst>
        </pc:spChg>
        <pc:picChg chg="add del">
          <ac:chgData name="li bo" userId="86e360d6c7446f46" providerId="LiveId" clId="{66BC0627-21A2-4946-A2D6-7BC32B267D92}" dt="2022-10-08T09:13:24.411" v="4028" actId="478"/>
          <ac:picMkLst>
            <pc:docMk/>
            <pc:sldMk cId="973355733" sldId="307"/>
            <ac:picMk id="6" creationId="{BCB1B20E-CFDD-4D93-A88C-D9C17690672B}"/>
          </ac:picMkLst>
        </pc:picChg>
        <pc:picChg chg="del">
          <ac:chgData name="li bo" userId="86e360d6c7446f46" providerId="LiveId" clId="{66BC0627-21A2-4946-A2D6-7BC32B267D92}" dt="2022-10-08T08:59:01.965" v="3190" actId="478"/>
          <ac:picMkLst>
            <pc:docMk/>
            <pc:sldMk cId="973355733" sldId="307"/>
            <ac:picMk id="8" creationId="{C2CE12A3-E82D-4BA4-B1FD-DFE9CA6239FE}"/>
          </ac:picMkLst>
        </pc:picChg>
        <pc:picChg chg="add mod ord">
          <ac:chgData name="li bo" userId="86e360d6c7446f46" providerId="LiveId" clId="{66BC0627-21A2-4946-A2D6-7BC32B267D92}" dt="2022-10-08T09:20:42.772" v="4179" actId="1076"/>
          <ac:picMkLst>
            <pc:docMk/>
            <pc:sldMk cId="973355733" sldId="307"/>
            <ac:picMk id="10" creationId="{F769AD25-EA5B-4EFA-B414-D8BB032B7F3E}"/>
          </ac:picMkLst>
        </pc:picChg>
        <pc:picChg chg="del">
          <ac:chgData name="li bo" userId="86e360d6c7446f46" providerId="LiveId" clId="{66BC0627-21A2-4946-A2D6-7BC32B267D92}" dt="2022-10-08T08:59:01.965" v="3190" actId="478"/>
          <ac:picMkLst>
            <pc:docMk/>
            <pc:sldMk cId="973355733" sldId="307"/>
            <ac:picMk id="11" creationId="{C123A5C4-C029-4940-9A25-5919004C3C6E}"/>
          </ac:picMkLst>
        </pc:picChg>
        <pc:picChg chg="add del">
          <ac:chgData name="li bo" userId="86e360d6c7446f46" providerId="LiveId" clId="{66BC0627-21A2-4946-A2D6-7BC32B267D92}" dt="2022-10-08T09:17:56.809" v="4126" actId="478"/>
          <ac:picMkLst>
            <pc:docMk/>
            <pc:sldMk cId="973355733" sldId="307"/>
            <ac:picMk id="15" creationId="{C47007DE-C655-4515-B4A3-08DD9C8D13AE}"/>
          </ac:picMkLst>
        </pc:picChg>
        <pc:picChg chg="add mod">
          <ac:chgData name="li bo" userId="86e360d6c7446f46" providerId="LiveId" clId="{66BC0627-21A2-4946-A2D6-7BC32B267D92}" dt="2022-10-08T09:20:41.650" v="4178" actId="1076"/>
          <ac:picMkLst>
            <pc:docMk/>
            <pc:sldMk cId="973355733" sldId="307"/>
            <ac:picMk id="17" creationId="{BA8D9F53-4152-4EDD-881D-D3E025249B59}"/>
          </ac:picMkLst>
        </pc:picChg>
      </pc:sldChg>
      <pc:sldChg chg="modSp mod modAnim">
        <pc:chgData name="li bo" userId="86e360d6c7446f46" providerId="LiveId" clId="{66BC0627-21A2-4946-A2D6-7BC32B267D92}" dt="2022-10-09T07:41:00.402" v="5928"/>
        <pc:sldMkLst>
          <pc:docMk/>
          <pc:sldMk cId="3526084225" sldId="308"/>
        </pc:sldMkLst>
        <pc:spChg chg="mod">
          <ac:chgData name="li bo" userId="86e360d6c7446f46" providerId="LiveId" clId="{66BC0627-21A2-4946-A2D6-7BC32B267D92}" dt="2022-10-09T00:53:50.997" v="4218" actId="20577"/>
          <ac:spMkLst>
            <pc:docMk/>
            <pc:sldMk cId="3526084225" sldId="308"/>
            <ac:spMk id="2" creationId="{0C75C674-70A3-4942-B8AC-01028A4EC8A8}"/>
          </ac:spMkLst>
        </pc:spChg>
        <pc:spChg chg="mod">
          <ac:chgData name="li bo" userId="86e360d6c7446f46" providerId="LiveId" clId="{66BC0627-21A2-4946-A2D6-7BC32B267D92}" dt="2022-10-09T05:12:01.935" v="5576" actId="6549"/>
          <ac:spMkLst>
            <pc:docMk/>
            <pc:sldMk cId="3526084225" sldId="308"/>
            <ac:spMk id="3" creationId="{400792E5-9ED7-46C4-9C77-27C8DA7ECC9A}"/>
          </ac:spMkLst>
        </pc:spChg>
      </pc:sldChg>
      <pc:sldChg chg="modSp add mod">
        <pc:chgData name="li bo" userId="86e360d6c7446f46" providerId="LiveId" clId="{66BC0627-21A2-4946-A2D6-7BC32B267D92}" dt="2022-10-09T01:19:08.021" v="4501" actId="20577"/>
        <pc:sldMkLst>
          <pc:docMk/>
          <pc:sldMk cId="2500521620" sldId="309"/>
        </pc:sldMkLst>
        <pc:spChg chg="mod">
          <ac:chgData name="li bo" userId="86e360d6c7446f46" providerId="LiveId" clId="{66BC0627-21A2-4946-A2D6-7BC32B267D92}" dt="2022-10-09T01:19:08.021" v="4501" actId="20577"/>
          <ac:spMkLst>
            <pc:docMk/>
            <pc:sldMk cId="2500521620" sldId="309"/>
            <ac:spMk id="7" creationId="{E8D73023-A89D-408E-A5B6-0A511316DBC5}"/>
          </ac:spMkLst>
        </pc:spChg>
      </pc:sldChg>
      <pc:sldChg chg="addSp delSp modSp add mod modAnim modNotesTx">
        <pc:chgData name="li bo" userId="86e360d6c7446f46" providerId="LiveId" clId="{66BC0627-21A2-4946-A2D6-7BC32B267D92}" dt="2022-10-09T06:23:02.434" v="5726"/>
        <pc:sldMkLst>
          <pc:docMk/>
          <pc:sldMk cId="1774974238" sldId="310"/>
        </pc:sldMkLst>
        <pc:spChg chg="add mod">
          <ac:chgData name="li bo" userId="86e360d6c7446f46" providerId="LiveId" clId="{66BC0627-21A2-4946-A2D6-7BC32B267D92}" dt="2022-10-09T05:02:43.849" v="5463" actId="20577"/>
          <ac:spMkLst>
            <pc:docMk/>
            <pc:sldMk cId="1774974238" sldId="310"/>
            <ac:spMk id="11" creationId="{3FCDE479-0F8B-406B-954E-AD6C651DAAA7}"/>
          </ac:spMkLst>
        </pc:spChg>
        <pc:spChg chg="del">
          <ac:chgData name="li bo" userId="86e360d6c7446f46" providerId="LiveId" clId="{66BC0627-21A2-4946-A2D6-7BC32B267D92}" dt="2022-10-09T03:32:29.589" v="4900" actId="478"/>
          <ac:spMkLst>
            <pc:docMk/>
            <pc:sldMk cId="1774974238" sldId="310"/>
            <ac:spMk id="13" creationId="{A752D6E4-05F7-43DC-B81A-B68FA7D04775}"/>
          </ac:spMkLst>
        </pc:spChg>
        <pc:picChg chg="del mod ord">
          <ac:chgData name="li bo" userId="86e360d6c7446f46" providerId="LiveId" clId="{66BC0627-21A2-4946-A2D6-7BC32B267D92}" dt="2022-10-09T04:27:22.472" v="5090" actId="478"/>
          <ac:picMkLst>
            <pc:docMk/>
            <pc:sldMk cId="1774974238" sldId="310"/>
            <ac:picMk id="5" creationId="{6DF6CAD0-485A-4964-971B-FB674029ABF0}"/>
          </ac:picMkLst>
        </pc:picChg>
        <pc:picChg chg="del mod ord">
          <ac:chgData name="li bo" userId="86e360d6c7446f46" providerId="LiveId" clId="{66BC0627-21A2-4946-A2D6-7BC32B267D92}" dt="2022-10-09T04:37:19.534" v="5173" actId="478"/>
          <ac:picMkLst>
            <pc:docMk/>
            <pc:sldMk cId="1774974238" sldId="310"/>
            <ac:picMk id="7" creationId="{44DA3504-5DB1-4BAB-B512-E51E88CB6E48}"/>
          </ac:picMkLst>
        </pc:picChg>
        <pc:picChg chg="del mod">
          <ac:chgData name="li bo" userId="86e360d6c7446f46" providerId="LiveId" clId="{66BC0627-21A2-4946-A2D6-7BC32B267D92}" dt="2022-10-09T04:35:08.429" v="5120" actId="478"/>
          <ac:picMkLst>
            <pc:docMk/>
            <pc:sldMk cId="1774974238" sldId="310"/>
            <ac:picMk id="9" creationId="{A0340EF2-7CEF-4DDF-B3C3-FF9FF41B0A08}"/>
          </ac:picMkLst>
        </pc:picChg>
        <pc:picChg chg="del">
          <ac:chgData name="li bo" userId="86e360d6c7446f46" providerId="LiveId" clId="{66BC0627-21A2-4946-A2D6-7BC32B267D92}" dt="2022-10-09T03:32:27.781" v="4899" actId="478"/>
          <ac:picMkLst>
            <pc:docMk/>
            <pc:sldMk cId="1774974238" sldId="310"/>
            <ac:picMk id="10" creationId="{C71F009C-FEE2-4953-B473-552A97574509}"/>
          </ac:picMkLst>
        </pc:picChg>
        <pc:picChg chg="add del mod">
          <ac:chgData name="li bo" userId="86e360d6c7446f46" providerId="LiveId" clId="{66BC0627-21A2-4946-A2D6-7BC32B267D92}" dt="2022-10-09T04:26:45.578" v="5072" actId="478"/>
          <ac:picMkLst>
            <pc:docMk/>
            <pc:sldMk cId="1774974238" sldId="310"/>
            <ac:picMk id="12" creationId="{9429F801-F331-4595-9623-62ED802A2545}"/>
          </ac:picMkLst>
        </pc:picChg>
        <pc:picChg chg="del mod ord">
          <ac:chgData name="li bo" userId="86e360d6c7446f46" providerId="LiveId" clId="{66BC0627-21A2-4946-A2D6-7BC32B267D92}" dt="2022-10-09T04:36:33.701" v="5143" actId="478"/>
          <ac:picMkLst>
            <pc:docMk/>
            <pc:sldMk cId="1774974238" sldId="310"/>
            <ac:picMk id="15" creationId="{59F20351-6AE8-4ACD-9EDD-3DE20E9C54DB}"/>
          </ac:picMkLst>
        </pc:picChg>
        <pc:picChg chg="del mod ord">
          <ac:chgData name="li bo" userId="86e360d6c7446f46" providerId="LiveId" clId="{66BC0627-21A2-4946-A2D6-7BC32B267D92}" dt="2022-10-09T04:37:02.612" v="5158" actId="478"/>
          <ac:picMkLst>
            <pc:docMk/>
            <pc:sldMk cId="1774974238" sldId="310"/>
            <ac:picMk id="17" creationId="{70E1CAF8-C21F-4BAC-9708-F9648EE26C8D}"/>
          </ac:picMkLst>
        </pc:picChg>
        <pc:picChg chg="del mod ord">
          <ac:chgData name="li bo" userId="86e360d6c7446f46" providerId="LiveId" clId="{66BC0627-21A2-4946-A2D6-7BC32B267D92}" dt="2022-10-09T04:37:46.050" v="5187" actId="478"/>
          <ac:picMkLst>
            <pc:docMk/>
            <pc:sldMk cId="1774974238" sldId="310"/>
            <ac:picMk id="19" creationId="{E98ADFC0-5ACA-4345-82C6-CA370197EDD0}"/>
          </ac:picMkLst>
        </pc:picChg>
        <pc:picChg chg="mod ord">
          <ac:chgData name="li bo" userId="86e360d6c7446f46" providerId="LiveId" clId="{66BC0627-21A2-4946-A2D6-7BC32B267D92}" dt="2022-10-09T04:47:33.289" v="5283" actId="1076"/>
          <ac:picMkLst>
            <pc:docMk/>
            <pc:sldMk cId="1774974238" sldId="310"/>
            <ac:picMk id="21" creationId="{CAACAB0C-0E12-4EF5-95BB-9F7DFC214D89}"/>
          </ac:picMkLst>
        </pc:picChg>
        <pc:picChg chg="del mod ord">
          <ac:chgData name="li bo" userId="86e360d6c7446f46" providerId="LiveId" clId="{66BC0627-21A2-4946-A2D6-7BC32B267D92}" dt="2022-10-09T04:37:56.064" v="5201" actId="478"/>
          <ac:picMkLst>
            <pc:docMk/>
            <pc:sldMk cId="1774974238" sldId="310"/>
            <ac:picMk id="23" creationId="{725B8733-4EE8-4079-B6E8-304B26692C5A}"/>
          </ac:picMkLst>
        </pc:picChg>
        <pc:picChg chg="del">
          <ac:chgData name="li bo" userId="86e360d6c7446f46" providerId="LiveId" clId="{66BC0627-21A2-4946-A2D6-7BC32B267D92}" dt="2022-10-09T03:32:26.057" v="4896" actId="478"/>
          <ac:picMkLst>
            <pc:docMk/>
            <pc:sldMk cId="1774974238" sldId="310"/>
            <ac:picMk id="25" creationId="{95CEF99E-3608-4C40-A444-841F0594CA75}"/>
          </ac:picMkLst>
        </pc:picChg>
        <pc:picChg chg="del mod ord">
          <ac:chgData name="li bo" userId="86e360d6c7446f46" providerId="LiveId" clId="{66BC0627-21A2-4946-A2D6-7BC32B267D92}" dt="2022-10-09T04:54:30.957" v="5342" actId="478"/>
          <ac:picMkLst>
            <pc:docMk/>
            <pc:sldMk cId="1774974238" sldId="310"/>
            <ac:picMk id="26" creationId="{AC53B194-71C5-4629-87C9-842344B9E0F6}"/>
          </ac:picMkLst>
        </pc:picChg>
        <pc:picChg chg="del mod">
          <ac:chgData name="li bo" userId="86e360d6c7446f46" providerId="LiveId" clId="{66BC0627-21A2-4946-A2D6-7BC32B267D92}" dt="2022-10-09T04:45:16.629" v="5226" actId="478"/>
          <ac:picMkLst>
            <pc:docMk/>
            <pc:sldMk cId="1774974238" sldId="310"/>
            <ac:picMk id="28" creationId="{CE0C50ED-56DF-4E8E-91A9-54982FB29049}"/>
          </ac:picMkLst>
        </pc:picChg>
        <pc:picChg chg="del mod ord">
          <ac:chgData name="li bo" userId="86e360d6c7446f46" providerId="LiveId" clId="{66BC0627-21A2-4946-A2D6-7BC32B267D92}" dt="2022-10-09T04:45:45.335" v="5240" actId="478"/>
          <ac:picMkLst>
            <pc:docMk/>
            <pc:sldMk cId="1774974238" sldId="310"/>
            <ac:picMk id="30" creationId="{46840BEB-25AA-4E19-9ED9-92DD8EB73600}"/>
          </ac:picMkLst>
        </pc:picChg>
        <pc:picChg chg="del mod ord">
          <ac:chgData name="li bo" userId="86e360d6c7446f46" providerId="LiveId" clId="{66BC0627-21A2-4946-A2D6-7BC32B267D92}" dt="2022-10-09T04:46:18.284" v="5260" actId="478"/>
          <ac:picMkLst>
            <pc:docMk/>
            <pc:sldMk cId="1774974238" sldId="310"/>
            <ac:picMk id="32" creationId="{F06A9AA5-2DD1-4DFB-A4F0-C6F28B4A95E7}"/>
          </ac:picMkLst>
        </pc:picChg>
        <pc:picChg chg="del mod ord">
          <ac:chgData name="li bo" userId="86e360d6c7446f46" providerId="LiveId" clId="{66BC0627-21A2-4946-A2D6-7BC32B267D92}" dt="2022-10-09T04:46:54.662" v="5274" actId="478"/>
          <ac:picMkLst>
            <pc:docMk/>
            <pc:sldMk cId="1774974238" sldId="310"/>
            <ac:picMk id="34" creationId="{E59BF236-B5C3-4A3C-9567-0B99933EC0A7}"/>
          </ac:picMkLst>
        </pc:picChg>
        <pc:picChg chg="del">
          <ac:chgData name="li bo" userId="86e360d6c7446f46" providerId="LiveId" clId="{66BC0627-21A2-4946-A2D6-7BC32B267D92}" dt="2022-10-09T03:32:26.451" v="4897" actId="478"/>
          <ac:picMkLst>
            <pc:docMk/>
            <pc:sldMk cId="1774974238" sldId="310"/>
            <ac:picMk id="35" creationId="{239A4B03-81D8-48F8-8B0D-180E95452BA9}"/>
          </ac:picMkLst>
        </pc:picChg>
        <pc:picChg chg="mod ord">
          <ac:chgData name="li bo" userId="86e360d6c7446f46" providerId="LiveId" clId="{66BC0627-21A2-4946-A2D6-7BC32B267D92}" dt="2022-10-09T04:54:04.638" v="5328" actId="1076"/>
          <ac:picMkLst>
            <pc:docMk/>
            <pc:sldMk cId="1774974238" sldId="310"/>
            <ac:picMk id="37" creationId="{B1064978-BA65-4833-9D32-A423C30588F7}"/>
          </ac:picMkLst>
        </pc:picChg>
        <pc:picChg chg="del mod">
          <ac:chgData name="li bo" userId="86e360d6c7446f46" providerId="LiveId" clId="{66BC0627-21A2-4946-A2D6-7BC32B267D92}" dt="2022-10-09T04:55:06.775" v="5356" actId="478"/>
          <ac:picMkLst>
            <pc:docMk/>
            <pc:sldMk cId="1774974238" sldId="310"/>
            <ac:picMk id="39" creationId="{AEA58B67-403D-4356-A6F5-B9CC7717505D}"/>
          </ac:picMkLst>
        </pc:picChg>
        <pc:picChg chg="mod ord">
          <ac:chgData name="li bo" userId="86e360d6c7446f46" providerId="LiveId" clId="{66BC0627-21A2-4946-A2D6-7BC32B267D92}" dt="2022-10-09T04:54:30.957" v="5344" actId="962"/>
          <ac:picMkLst>
            <pc:docMk/>
            <pc:sldMk cId="1774974238" sldId="310"/>
            <ac:picMk id="41" creationId="{8322B1D6-6A4C-4312-BD31-687C413C53E5}"/>
          </ac:picMkLst>
        </pc:picChg>
        <pc:picChg chg="del mod ord">
          <ac:chgData name="li bo" userId="86e360d6c7446f46" providerId="LiveId" clId="{66BC0627-21A2-4946-A2D6-7BC32B267D92}" dt="2022-10-09T04:56:15.792" v="5373" actId="478"/>
          <ac:picMkLst>
            <pc:docMk/>
            <pc:sldMk cId="1774974238" sldId="310"/>
            <ac:picMk id="43" creationId="{B75E13DE-C3E9-4EFB-8001-13B49CBF8978}"/>
          </ac:picMkLst>
        </pc:picChg>
        <pc:picChg chg="del mod">
          <ac:chgData name="li bo" userId="86e360d6c7446f46" providerId="LiveId" clId="{66BC0627-21A2-4946-A2D6-7BC32B267D92}" dt="2022-10-09T03:32:25.444" v="4895" actId="478"/>
          <ac:picMkLst>
            <pc:docMk/>
            <pc:sldMk cId="1774974238" sldId="310"/>
            <ac:picMk id="45" creationId="{49BC9272-ECDA-4C55-A815-28C176CCE2EB}"/>
          </ac:picMkLst>
        </pc:picChg>
        <pc:picChg chg="mod ord">
          <ac:chgData name="li bo" userId="86e360d6c7446f46" providerId="LiveId" clId="{66BC0627-21A2-4946-A2D6-7BC32B267D92}" dt="2022-10-09T04:56:51.109" v="5391" actId="1076"/>
          <ac:picMkLst>
            <pc:docMk/>
            <pc:sldMk cId="1774974238" sldId="310"/>
            <ac:picMk id="46" creationId="{860C38EB-F673-4AEC-819E-5B7E63567A41}"/>
          </ac:picMkLst>
        </pc:picChg>
        <pc:picChg chg="add del mod">
          <ac:chgData name="li bo" userId="86e360d6c7446f46" providerId="LiveId" clId="{66BC0627-21A2-4946-A2D6-7BC32B267D92}" dt="2022-10-09T05:03:59.124" v="5477" actId="478"/>
          <ac:picMkLst>
            <pc:docMk/>
            <pc:sldMk cId="1774974238" sldId="310"/>
            <ac:picMk id="48" creationId="{888382D5-AD7C-4E10-9B52-6E7AB786E213}"/>
          </ac:picMkLst>
        </pc:picChg>
        <pc:picChg chg="mod ord">
          <ac:chgData name="li bo" userId="86e360d6c7446f46" providerId="LiveId" clId="{66BC0627-21A2-4946-A2D6-7BC32B267D92}" dt="2022-10-09T05:03:59.124" v="5479" actId="962"/>
          <ac:picMkLst>
            <pc:docMk/>
            <pc:sldMk cId="1774974238" sldId="310"/>
            <ac:picMk id="49" creationId="{7E36CB27-4781-4B45-A1AA-7FFD00681807}"/>
          </ac:picMkLst>
        </pc:picChg>
        <pc:picChg chg="del">
          <ac:chgData name="li bo" userId="86e360d6c7446f46" providerId="LiveId" clId="{66BC0627-21A2-4946-A2D6-7BC32B267D92}" dt="2022-10-09T03:32:27.245" v="4898" actId="478"/>
          <ac:picMkLst>
            <pc:docMk/>
            <pc:sldMk cId="1774974238" sldId="310"/>
            <ac:picMk id="56" creationId="{AB0D738F-4BE7-4247-AC50-601DC3A649D5}"/>
          </ac:picMkLst>
        </pc:picChg>
      </pc:sldChg>
      <pc:sldChg chg="addSp delSp modSp new mod">
        <pc:chgData name="li bo" userId="86e360d6c7446f46" providerId="LiveId" clId="{66BC0627-21A2-4946-A2D6-7BC32B267D92}" dt="2022-10-10T04:50:49.460" v="5959" actId="1076"/>
        <pc:sldMkLst>
          <pc:docMk/>
          <pc:sldMk cId="231704579" sldId="311"/>
        </pc:sldMkLst>
        <pc:spChg chg="del">
          <ac:chgData name="li bo" userId="86e360d6c7446f46" providerId="LiveId" clId="{66BC0627-21A2-4946-A2D6-7BC32B267D92}" dt="2022-10-10T04:46:11.918" v="5944" actId="478"/>
          <ac:spMkLst>
            <pc:docMk/>
            <pc:sldMk cId="231704579" sldId="311"/>
            <ac:spMk id="2" creationId="{8CC79C3F-4F31-4A5E-AC12-68BE232D2CE9}"/>
          </ac:spMkLst>
        </pc:spChg>
        <pc:spChg chg="del">
          <ac:chgData name="li bo" userId="86e360d6c7446f46" providerId="LiveId" clId="{66BC0627-21A2-4946-A2D6-7BC32B267D92}" dt="2022-10-10T04:46:11.918" v="5944" actId="478"/>
          <ac:spMkLst>
            <pc:docMk/>
            <pc:sldMk cId="231704579" sldId="311"/>
            <ac:spMk id="3" creationId="{07536F04-BA38-47C8-A536-D148696B596D}"/>
          </ac:spMkLst>
        </pc:spChg>
        <pc:spChg chg="del">
          <ac:chgData name="li bo" userId="86e360d6c7446f46" providerId="LiveId" clId="{66BC0627-21A2-4946-A2D6-7BC32B267D92}" dt="2022-10-10T04:46:11.918" v="5944" actId="478"/>
          <ac:spMkLst>
            <pc:docMk/>
            <pc:sldMk cId="231704579" sldId="311"/>
            <ac:spMk id="4" creationId="{B2A33900-6A3A-4DAC-896D-7046F890A95A}"/>
          </ac:spMkLst>
        </pc:spChg>
        <pc:picChg chg="add del">
          <ac:chgData name="li bo" userId="86e360d6c7446f46" providerId="LiveId" clId="{66BC0627-21A2-4946-A2D6-7BC32B267D92}" dt="2022-10-10T04:46:31.540" v="5946" actId="478"/>
          <ac:picMkLst>
            <pc:docMk/>
            <pc:sldMk cId="231704579" sldId="311"/>
            <ac:picMk id="6" creationId="{36E190C3-FC18-42F6-B3DC-6843AB954014}"/>
          </ac:picMkLst>
        </pc:picChg>
        <pc:picChg chg="add del mod">
          <ac:chgData name="li bo" userId="86e360d6c7446f46" providerId="LiveId" clId="{66BC0627-21A2-4946-A2D6-7BC32B267D92}" dt="2022-10-10T04:50:24.715" v="5951" actId="478"/>
          <ac:picMkLst>
            <pc:docMk/>
            <pc:sldMk cId="231704579" sldId="311"/>
            <ac:picMk id="8" creationId="{123702EE-5F33-4B69-A833-5B4F469D8B33}"/>
          </ac:picMkLst>
        </pc:picChg>
        <pc:picChg chg="add mod">
          <ac:chgData name="li bo" userId="86e360d6c7446f46" providerId="LiveId" clId="{66BC0627-21A2-4946-A2D6-7BC32B267D92}" dt="2022-10-10T04:50:49.460" v="5959" actId="1076"/>
          <ac:picMkLst>
            <pc:docMk/>
            <pc:sldMk cId="231704579" sldId="311"/>
            <ac:picMk id="10" creationId="{BF6D7598-3290-451F-A328-0EF55F665A97}"/>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E93C675-8646-47A5-BF01-C36A6AF8B945}" type="datetimeFigureOut">
              <a:rPr lang="zh-CN" altLang="en-US" smtClean="0"/>
              <a:t>2023/10/8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C6D7528-FB26-4C66-980F-49DAFBA8AA0E}" type="slidenum">
              <a:rPr lang="zh-CN" altLang="en-US" smtClean="0"/>
              <a:t>‹#›</a:t>
            </a:fld>
            <a:endParaRPr lang="zh-CN" altLang="en-US"/>
          </a:p>
        </p:txBody>
      </p:sp>
    </p:spTree>
    <p:extLst>
      <p:ext uri="{BB962C8B-B14F-4D97-AF65-F5344CB8AC3E}">
        <p14:creationId xmlns:p14="http://schemas.microsoft.com/office/powerpoint/2010/main" val="31370448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4BE67C2-FC3C-4398-9B44-30C8340BF2A5}" type="slidenum">
              <a:rPr lang="zh-CN" altLang="en-US" smtClean="0"/>
              <a:t>2</a:t>
            </a:fld>
            <a:endParaRPr lang="zh-CN" altLang="en-US"/>
          </a:p>
        </p:txBody>
      </p:sp>
    </p:spTree>
    <p:extLst>
      <p:ext uri="{BB962C8B-B14F-4D97-AF65-F5344CB8AC3E}">
        <p14:creationId xmlns:p14="http://schemas.microsoft.com/office/powerpoint/2010/main" val="14888625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en-US" altLang="zh-CN" dirty="0"/>
                  <a:t>Proof:</a:t>
                </a:r>
              </a:p>
              <a:p>
                <a:r>
                  <a:rPr lang="en-US" altLang="zh-CN" dirty="0"/>
                  <a:t>1st line: use the reproducing property.</a:t>
                </a:r>
              </a:p>
              <a:p>
                <a:r>
                  <a:rPr lang="en-US" altLang="zh-CN" dirty="0"/>
                  <a:t>3rd line:</a:t>
                </a:r>
                <a:r>
                  <a:rPr lang="en-US" altLang="zh-CN" baseline="0" dirty="0"/>
                  <a:t> also use </a:t>
                </a:r>
                <a:r>
                  <a:rPr lang="en-US" altLang="zh-CN" dirty="0"/>
                  <a:t>the reproducing property: </a:t>
                </a:r>
                <a14:m>
                  <m:oMath xmlns:m="http://schemas.openxmlformats.org/officeDocument/2006/math">
                    <m:sSub>
                      <m:sSubPr>
                        <m:ctrlPr>
                          <a:rPr lang="en-US" altLang="zh-CN" b="0" i="1" smtClean="0">
                            <a:latin typeface="Cambria Math" panose="02040503050406030204" pitchFamily="18" charset="0"/>
                          </a:rPr>
                        </m:ctrlPr>
                      </m:sSubPr>
                      <m:e>
                        <m:d>
                          <m:dPr>
                            <m:begChr m:val="⟨"/>
                            <m:endChr m:val="⟩"/>
                            <m:ctrlPr>
                              <a:rPr lang="en-US" altLang="zh-CN"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𝐾</m:t>
                                </m:r>
                              </m:e>
                              <m:sub>
                                <m:r>
                                  <a:rPr lang="en-US" altLang="zh-CN" b="0" i="1" smtClean="0">
                                    <a:latin typeface="Cambria Math" panose="02040503050406030204" pitchFamily="18" charset="0"/>
                                  </a:rPr>
                                  <m:t>𝑥</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𝐾</m:t>
                                </m:r>
                              </m:e>
                              <m:sub>
                                <m:r>
                                  <a:rPr lang="en-US" altLang="zh-CN" b="0" i="1" smtClean="0">
                                    <a:latin typeface="Cambria Math" panose="02040503050406030204" pitchFamily="18" charset="0"/>
                                  </a:rPr>
                                  <m:t>𝑦</m:t>
                                </m:r>
                              </m:sub>
                            </m:sSub>
                          </m:e>
                        </m:d>
                      </m:e>
                      <m:sub>
                        <m:r>
                          <a:rPr lang="en-US" altLang="zh-CN" i="1" smtClean="0">
                            <a:latin typeface="Cambria Math" panose="02040503050406030204" pitchFamily="18" charset="0"/>
                            <a:ea typeface="Cambria Math" panose="02040503050406030204" pitchFamily="18" charset="0"/>
                          </a:rPr>
                          <m:t>ℋ</m:t>
                        </m:r>
                      </m:sub>
                    </m:sSub>
                    <m:r>
                      <a:rPr lang="en-US" altLang="zh-CN" b="0" i="0"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𝐾</m:t>
                        </m:r>
                      </m:e>
                      <m:sub>
                        <m:r>
                          <a:rPr lang="en-US" altLang="zh-CN" b="0" i="1" smtClean="0">
                            <a:latin typeface="Cambria Math" panose="02040503050406030204" pitchFamily="18" charset="0"/>
                          </a:rPr>
                          <m:t>𝑥</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𝑦</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𝐾</m:t>
                    </m:r>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oMath>
                </a14:m>
                <a:endParaRPr lang="zh-CN" altLang="en-US" dirty="0"/>
              </a:p>
            </p:txBody>
          </p:sp>
        </mc:Choice>
        <mc:Fallback xmlns="">
          <p:sp>
            <p:nvSpPr>
              <p:cNvPr id="3" name="备注占位符 2"/>
              <p:cNvSpPr>
                <a:spLocks noGrp="1"/>
              </p:cNvSpPr>
              <p:nvPr>
                <p:ph type="body" idx="1"/>
              </p:nvPr>
            </p:nvSpPr>
            <p:spPr/>
            <p:txBody>
              <a:bodyPr/>
              <a:lstStyle/>
              <a:p>
                <a:r>
                  <a:rPr lang="en-US" altLang="zh-CN" dirty="0"/>
                  <a:t>Proof:</a:t>
                </a:r>
              </a:p>
              <a:p>
                <a:r>
                  <a:rPr lang="en-US" altLang="zh-CN" dirty="0"/>
                  <a:t>1st line: use the reproducing property.</a:t>
                </a:r>
              </a:p>
              <a:p>
                <a:r>
                  <a:rPr lang="en-US" altLang="zh-CN" dirty="0"/>
                  <a:t>3rd line:</a:t>
                </a:r>
                <a:r>
                  <a:rPr lang="en-US" altLang="zh-CN" baseline="0" dirty="0"/>
                  <a:t> also use </a:t>
                </a:r>
                <a:r>
                  <a:rPr lang="en-US" altLang="zh-CN" dirty="0"/>
                  <a:t>the reproducing property to convert </a:t>
                </a:r>
                <a:r>
                  <a:rPr lang="en-US" altLang="zh-CN" i="0">
                    <a:latin typeface="Cambria Math" panose="02040503050406030204" pitchFamily="18" charset="0"/>
                  </a:rPr>
                  <a:t>⟨</a:t>
                </a:r>
                <a:r>
                  <a:rPr lang="en-US" altLang="zh-CN" b="0" i="0">
                    <a:latin typeface="Cambria Math" panose="02040503050406030204" pitchFamily="18" charset="0"/>
                  </a:rPr>
                  <a:t>𝐾_𝑥,𝐾_𝑦 ⟩_</a:t>
                </a:r>
                <a:r>
                  <a:rPr lang="en-US" altLang="zh-CN" i="0">
                    <a:latin typeface="Cambria Math" panose="02040503050406030204" pitchFamily="18" charset="0"/>
                    <a:ea typeface="Cambria Math" panose="02040503050406030204" pitchFamily="18" charset="0"/>
                  </a:rPr>
                  <a:t>ℋ</a:t>
                </a:r>
                <a:r>
                  <a:rPr lang="zh-CN" altLang="en-US" dirty="0"/>
                  <a:t> </a:t>
                </a:r>
                <a:r>
                  <a:rPr lang="en-US" altLang="zh-CN" dirty="0"/>
                  <a:t>to </a:t>
                </a:r>
                <a:r>
                  <a:rPr lang="en-US" altLang="zh-CN" b="0" i="0">
                    <a:latin typeface="Cambria Math" panose="02040503050406030204" pitchFamily="18" charset="0"/>
                  </a:rPr>
                  <a:t>𝐾_𝑥 (𝑦)=𝐾(𝑥,𝑦)</a:t>
                </a:r>
                <a:endParaRPr lang="zh-CN" altLang="en-US" dirty="0"/>
              </a:p>
            </p:txBody>
          </p:sp>
        </mc:Fallback>
      </mc:AlternateContent>
      <p:sp>
        <p:nvSpPr>
          <p:cNvPr id="4" name="灯片编号占位符 3"/>
          <p:cNvSpPr>
            <a:spLocks noGrp="1"/>
          </p:cNvSpPr>
          <p:nvPr>
            <p:ph type="sldNum" sz="quarter" idx="5"/>
          </p:nvPr>
        </p:nvSpPr>
        <p:spPr/>
        <p:txBody>
          <a:bodyPr/>
          <a:lstStyle/>
          <a:p>
            <a:fld id="{FC6D7528-FB26-4C66-980F-49DAFBA8AA0E}" type="slidenum">
              <a:rPr lang="zh-CN" altLang="en-US" smtClean="0"/>
              <a:t>17</a:t>
            </a:fld>
            <a:endParaRPr lang="zh-CN" altLang="en-US"/>
          </a:p>
        </p:txBody>
      </p:sp>
    </p:spTree>
    <p:extLst>
      <p:ext uri="{BB962C8B-B14F-4D97-AF65-F5344CB8AC3E}">
        <p14:creationId xmlns:p14="http://schemas.microsoft.com/office/powerpoint/2010/main" val="41216626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en-US" altLang="zh-CN" dirty="0"/>
                  <a:t>Link to Part 3: </a:t>
                </a:r>
              </a:p>
              <a:p>
                <a:r>
                  <a:rPr lang="en-US" altLang="zh-CN" dirty="0"/>
                  <a:t>We’ve considered </a:t>
                </a:r>
                <a14:m>
                  <m:oMath xmlns:m="http://schemas.openxmlformats.org/officeDocument/2006/math">
                    <m:sSup>
                      <m:sSupPr>
                        <m:ctrlPr>
                          <a:rPr lang="en-US" altLang="zh-CN" b="0" i="1" smtClean="0">
                            <a:latin typeface="Cambria Math" panose="02040503050406030204" pitchFamily="18" charset="0"/>
                          </a:rPr>
                        </m:ctrlPr>
                      </m:sSupPr>
                      <m:e>
                        <m:r>
                          <a:rPr lang="en-US" altLang="zh-CN" b="1" i="1" smtClean="0">
                            <a:latin typeface="Cambria Math" panose="02040503050406030204" pitchFamily="18" charset="0"/>
                          </a:rPr>
                          <m:t>𝒇</m:t>
                        </m:r>
                      </m:e>
                      <m:sup>
                        <m:r>
                          <a:rPr lang="en-US" altLang="zh-CN" b="0" i="1" smtClean="0">
                            <a:latin typeface="Cambria Math" panose="02040503050406030204" pitchFamily="18" charset="0"/>
                          </a:rPr>
                          <m:t>⊤</m:t>
                        </m:r>
                      </m:sup>
                    </m:sSup>
                    <m:r>
                      <a:rPr lang="en-US" altLang="zh-CN" b="0" i="1" smtClean="0">
                        <a:latin typeface="Cambria Math" panose="02040503050406030204" pitchFamily="18" charset="0"/>
                      </a:rPr>
                      <m:t>𝐿</m:t>
                    </m:r>
                    <m:r>
                      <a:rPr lang="en-US" altLang="zh-CN" b="1" i="1" smtClean="0">
                        <a:latin typeface="Cambria Math" panose="02040503050406030204" pitchFamily="18" charset="0"/>
                      </a:rPr>
                      <m:t>𝒇</m:t>
                    </m:r>
                  </m:oMath>
                </a14:m>
                <a:r>
                  <a:rPr lang="en-US" altLang="zh-CN" dirty="0"/>
                  <a:t>, where </a:t>
                </a:r>
                <a14:m>
                  <m:oMath xmlns:m="http://schemas.openxmlformats.org/officeDocument/2006/math">
                    <m:r>
                      <a:rPr lang="en-US" altLang="zh-CN" b="0" i="1" smtClean="0">
                        <a:latin typeface="Cambria Math" panose="02040503050406030204" pitchFamily="18" charset="0"/>
                      </a:rPr>
                      <m:t>𝐿</m:t>
                    </m:r>
                  </m:oMath>
                </a14:m>
                <a:r>
                  <a:rPr lang="zh-CN" altLang="en-US" dirty="0"/>
                  <a:t> </a:t>
                </a:r>
                <a:r>
                  <a:rPr lang="en-US" altLang="zh-CN" dirty="0"/>
                  <a:t>is</a:t>
                </a:r>
                <a:r>
                  <a:rPr lang="en-US" altLang="zh-CN" baseline="0" dirty="0"/>
                  <a:t> the graph Laplacian. </a:t>
                </a:r>
              </a:p>
              <a:p>
                <a:r>
                  <a:rPr lang="en-US" altLang="zh-CN" baseline="0" dirty="0"/>
                  <a:t>Therefore, </a:t>
                </a:r>
                <a14:m>
                  <m:oMath xmlns:m="http://schemas.openxmlformats.org/officeDocument/2006/math">
                    <m:sSup>
                      <m:sSupPr>
                        <m:ctrlPr>
                          <a:rPr lang="en-US" altLang="zh-CN" b="0" i="1" baseline="0" smtClean="0">
                            <a:latin typeface="Cambria Math" panose="02040503050406030204" pitchFamily="18" charset="0"/>
                          </a:rPr>
                        </m:ctrlPr>
                      </m:sSupPr>
                      <m:e>
                        <m:r>
                          <a:rPr lang="en-US" altLang="zh-CN" b="0" i="1" baseline="0" smtClean="0">
                            <a:latin typeface="Cambria Math" panose="02040503050406030204" pitchFamily="18" charset="0"/>
                          </a:rPr>
                          <m:t>𝐿</m:t>
                        </m:r>
                      </m:e>
                      <m:sup>
                        <m:r>
                          <a:rPr lang="en-US" altLang="zh-CN" b="0" i="1" baseline="0" smtClean="0">
                            <a:latin typeface="Cambria Math" panose="02040503050406030204" pitchFamily="18" charset="0"/>
                          </a:rPr>
                          <m:t>−1</m:t>
                        </m:r>
                      </m:sup>
                    </m:sSup>
                  </m:oMath>
                </a14:m>
                <a:r>
                  <a:rPr lang="zh-CN" altLang="en-US" dirty="0"/>
                  <a:t> </a:t>
                </a:r>
                <a:r>
                  <a:rPr lang="en-US" altLang="zh-CN" dirty="0"/>
                  <a:t>(more precisely the pseudo-inverse) is a kernel.</a:t>
                </a:r>
                <a:endParaRPr lang="zh-CN" altLang="en-US" dirty="0"/>
              </a:p>
            </p:txBody>
          </p:sp>
        </mc:Choice>
        <mc:Fallback xmlns="">
          <p:sp>
            <p:nvSpPr>
              <p:cNvPr id="3" name="备注占位符 2"/>
              <p:cNvSpPr>
                <a:spLocks noGrp="1"/>
              </p:cNvSpPr>
              <p:nvPr>
                <p:ph type="body" idx="1"/>
              </p:nvPr>
            </p:nvSpPr>
            <p:spPr/>
            <p:txBody>
              <a:bodyPr/>
              <a:lstStyle/>
              <a:p>
                <a:r>
                  <a:rPr lang="en-US" altLang="zh-CN" dirty="0"/>
                  <a:t>Link to Part 3: </a:t>
                </a:r>
              </a:p>
              <a:p>
                <a:r>
                  <a:rPr lang="en-US" altLang="zh-CN" dirty="0"/>
                  <a:t>We’ve considered </a:t>
                </a:r>
                <a:r>
                  <a:rPr lang="en-US" altLang="zh-CN" b="1" i="0">
                    <a:latin typeface="Cambria Math" panose="02040503050406030204" pitchFamily="18" charset="0"/>
                  </a:rPr>
                  <a:t>𝒇</a:t>
                </a:r>
                <a:r>
                  <a:rPr lang="en-US" altLang="zh-CN" b="0" i="0">
                    <a:latin typeface="Cambria Math" panose="02040503050406030204" pitchFamily="18" charset="0"/>
                  </a:rPr>
                  <a:t>^⊤ 𝐿</a:t>
                </a:r>
                <a:r>
                  <a:rPr lang="en-US" altLang="zh-CN" b="1" i="0">
                    <a:latin typeface="Cambria Math" panose="02040503050406030204" pitchFamily="18" charset="0"/>
                  </a:rPr>
                  <a:t>𝒇</a:t>
                </a:r>
                <a:r>
                  <a:rPr lang="en-US" altLang="zh-CN" dirty="0"/>
                  <a:t>, where </a:t>
                </a:r>
                <a:r>
                  <a:rPr lang="en-US" altLang="zh-CN" b="0" i="0">
                    <a:latin typeface="Cambria Math" panose="02040503050406030204" pitchFamily="18" charset="0"/>
                  </a:rPr>
                  <a:t>𝐿</a:t>
                </a:r>
                <a:r>
                  <a:rPr lang="zh-CN" altLang="en-US" dirty="0"/>
                  <a:t> </a:t>
                </a:r>
                <a:r>
                  <a:rPr lang="en-US" altLang="zh-CN" dirty="0"/>
                  <a:t>is</a:t>
                </a:r>
                <a:r>
                  <a:rPr lang="en-US" altLang="zh-CN" baseline="0" dirty="0"/>
                  <a:t> the graph Laplacian. </a:t>
                </a:r>
              </a:p>
              <a:p>
                <a:r>
                  <a:rPr lang="en-US" altLang="zh-CN" baseline="0" dirty="0"/>
                  <a:t>Therefore, </a:t>
                </a:r>
                <a:r>
                  <a:rPr lang="en-US" altLang="zh-CN" b="0" i="0" baseline="0">
                    <a:latin typeface="Cambria Math" panose="02040503050406030204" pitchFamily="18" charset="0"/>
                  </a:rPr>
                  <a:t>𝐿^(−1)</a:t>
                </a:r>
                <a:r>
                  <a:rPr lang="zh-CN" altLang="en-US" dirty="0"/>
                  <a:t> </a:t>
                </a:r>
                <a:r>
                  <a:rPr lang="en-US" altLang="zh-CN" dirty="0"/>
                  <a:t>(more precisely the pseudo-inverse) is a kernel.</a:t>
                </a:r>
                <a:endParaRPr lang="zh-CN" altLang="en-US" dirty="0"/>
              </a:p>
            </p:txBody>
          </p:sp>
        </mc:Fallback>
      </mc:AlternateContent>
      <p:sp>
        <p:nvSpPr>
          <p:cNvPr id="4" name="灯片编号占位符 3"/>
          <p:cNvSpPr>
            <a:spLocks noGrp="1"/>
          </p:cNvSpPr>
          <p:nvPr>
            <p:ph type="sldNum" sz="quarter" idx="5"/>
          </p:nvPr>
        </p:nvSpPr>
        <p:spPr/>
        <p:txBody>
          <a:bodyPr/>
          <a:lstStyle/>
          <a:p>
            <a:fld id="{FC6D7528-FB26-4C66-980F-49DAFBA8AA0E}" type="slidenum">
              <a:rPr lang="zh-CN" altLang="en-US" smtClean="0"/>
              <a:t>19</a:t>
            </a:fld>
            <a:endParaRPr lang="zh-CN" altLang="en-US"/>
          </a:p>
        </p:txBody>
      </p:sp>
    </p:spTree>
    <p:extLst>
      <p:ext uri="{BB962C8B-B14F-4D97-AF65-F5344CB8AC3E}">
        <p14:creationId xmlns:p14="http://schemas.microsoft.com/office/powerpoint/2010/main" val="16325274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Each line in the figure is a realization of the random vector/process.</a:t>
            </a:r>
            <a:endParaRPr lang="zh-CN" altLang="en-US" dirty="0"/>
          </a:p>
        </p:txBody>
      </p:sp>
      <p:sp>
        <p:nvSpPr>
          <p:cNvPr id="4" name="灯片编号占位符 3"/>
          <p:cNvSpPr>
            <a:spLocks noGrp="1"/>
          </p:cNvSpPr>
          <p:nvPr>
            <p:ph type="sldNum" sz="quarter" idx="5"/>
          </p:nvPr>
        </p:nvSpPr>
        <p:spPr/>
        <p:txBody>
          <a:bodyPr/>
          <a:lstStyle/>
          <a:p>
            <a:fld id="{FC6D7528-FB26-4C66-980F-49DAFBA8AA0E}" type="slidenum">
              <a:rPr lang="zh-CN" altLang="en-US" smtClean="0"/>
              <a:t>35</a:t>
            </a:fld>
            <a:endParaRPr lang="zh-CN" altLang="en-US"/>
          </a:p>
        </p:txBody>
      </p:sp>
    </p:spTree>
    <p:extLst>
      <p:ext uri="{BB962C8B-B14F-4D97-AF65-F5344CB8AC3E}">
        <p14:creationId xmlns:p14="http://schemas.microsoft.com/office/powerpoint/2010/main" val="9302883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C6D7528-FB26-4C66-980F-49DAFBA8AA0E}" type="slidenum">
              <a:rPr lang="zh-CN" altLang="en-US" smtClean="0"/>
              <a:t>38</a:t>
            </a:fld>
            <a:endParaRPr lang="zh-CN" altLang="en-US"/>
          </a:p>
        </p:txBody>
      </p:sp>
    </p:spTree>
    <p:extLst>
      <p:ext uri="{BB962C8B-B14F-4D97-AF65-F5344CB8AC3E}">
        <p14:creationId xmlns:p14="http://schemas.microsoft.com/office/powerpoint/2010/main" val="13458503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C6D7528-FB26-4C66-980F-49DAFBA8AA0E}" type="slidenum">
              <a:rPr lang="zh-CN" altLang="en-US" smtClean="0"/>
              <a:t>42</a:t>
            </a:fld>
            <a:endParaRPr lang="zh-CN" altLang="en-US"/>
          </a:p>
        </p:txBody>
      </p:sp>
    </p:spTree>
    <p:extLst>
      <p:ext uri="{BB962C8B-B14F-4D97-AF65-F5344CB8AC3E}">
        <p14:creationId xmlns:p14="http://schemas.microsoft.com/office/powerpoint/2010/main" val="12757954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C6D7528-FB26-4C66-980F-49DAFBA8AA0E}" type="slidenum">
              <a:rPr lang="zh-CN" altLang="en-US" smtClean="0"/>
              <a:t>43</a:t>
            </a:fld>
            <a:endParaRPr lang="zh-CN" altLang="en-US"/>
          </a:p>
        </p:txBody>
      </p:sp>
    </p:spTree>
    <p:extLst>
      <p:ext uri="{BB962C8B-B14F-4D97-AF65-F5344CB8AC3E}">
        <p14:creationId xmlns:p14="http://schemas.microsoft.com/office/powerpoint/2010/main" val="2943762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Sum of kernels: like OR operation</a:t>
            </a:r>
          </a:p>
          <a:p>
            <a:r>
              <a:rPr lang="en-US" altLang="zh-CN" dirty="0"/>
              <a:t>Product of kernels: like AND operation</a:t>
            </a:r>
          </a:p>
          <a:p>
            <a:r>
              <a:rPr lang="en-GB" altLang="zh-CN" dirty="0"/>
              <a:t>(https://www.cs.toronto.edu/~duvenaud/cookbook/)</a:t>
            </a:r>
            <a:endParaRPr lang="en-US" altLang="zh-CN" dirty="0"/>
          </a:p>
        </p:txBody>
      </p:sp>
      <p:sp>
        <p:nvSpPr>
          <p:cNvPr id="4" name="灯片编号占位符 3"/>
          <p:cNvSpPr>
            <a:spLocks noGrp="1"/>
          </p:cNvSpPr>
          <p:nvPr>
            <p:ph type="sldNum" sz="quarter" idx="5"/>
          </p:nvPr>
        </p:nvSpPr>
        <p:spPr/>
        <p:txBody>
          <a:bodyPr/>
          <a:lstStyle/>
          <a:p>
            <a:fld id="{FC6D7528-FB26-4C66-980F-49DAFBA8AA0E}" type="slidenum">
              <a:rPr lang="zh-CN" altLang="en-US" smtClean="0"/>
              <a:t>45</a:t>
            </a:fld>
            <a:endParaRPr lang="zh-CN" altLang="en-US"/>
          </a:p>
        </p:txBody>
      </p:sp>
    </p:spTree>
    <p:extLst>
      <p:ext uri="{BB962C8B-B14F-4D97-AF65-F5344CB8AC3E}">
        <p14:creationId xmlns:p14="http://schemas.microsoft.com/office/powerpoint/2010/main" val="42444094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C6D7528-FB26-4C66-980F-49DAFBA8AA0E}" type="slidenum">
              <a:rPr lang="zh-CN" altLang="en-US" smtClean="0"/>
              <a:t>47</a:t>
            </a:fld>
            <a:endParaRPr lang="zh-CN" altLang="en-US"/>
          </a:p>
        </p:txBody>
      </p:sp>
    </p:spTree>
    <p:extLst>
      <p:ext uri="{BB962C8B-B14F-4D97-AF65-F5344CB8AC3E}">
        <p14:creationId xmlns:p14="http://schemas.microsoft.com/office/powerpoint/2010/main" val="7810580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GPs defined by such kernel are called NNGPs.</a:t>
            </a:r>
            <a:endParaRPr lang="zh-CN" altLang="en-US" dirty="0"/>
          </a:p>
        </p:txBody>
      </p:sp>
      <p:sp>
        <p:nvSpPr>
          <p:cNvPr id="4" name="灯片编号占位符 3"/>
          <p:cNvSpPr>
            <a:spLocks noGrp="1"/>
          </p:cNvSpPr>
          <p:nvPr>
            <p:ph type="sldNum" sz="quarter" idx="5"/>
          </p:nvPr>
        </p:nvSpPr>
        <p:spPr/>
        <p:txBody>
          <a:bodyPr/>
          <a:lstStyle/>
          <a:p>
            <a:fld id="{FC6D7528-FB26-4C66-980F-49DAFBA8AA0E}" type="slidenum">
              <a:rPr lang="zh-CN" altLang="en-US" smtClean="0"/>
              <a:t>48</a:t>
            </a:fld>
            <a:endParaRPr lang="zh-CN" altLang="en-US"/>
          </a:p>
        </p:txBody>
      </p:sp>
    </p:spTree>
    <p:extLst>
      <p:ext uri="{BB962C8B-B14F-4D97-AF65-F5344CB8AC3E}">
        <p14:creationId xmlns:p14="http://schemas.microsoft.com/office/powerpoint/2010/main" val="30350302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C6D7528-FB26-4C66-980F-49DAFBA8AA0E}" type="slidenum">
              <a:rPr lang="zh-CN" altLang="en-US" smtClean="0"/>
              <a:t>3</a:t>
            </a:fld>
            <a:endParaRPr lang="zh-CN" altLang="en-US"/>
          </a:p>
        </p:txBody>
      </p:sp>
    </p:spTree>
    <p:extLst>
      <p:ext uri="{BB962C8B-B14F-4D97-AF65-F5344CB8AC3E}">
        <p14:creationId xmlns:p14="http://schemas.microsoft.com/office/powerpoint/2010/main" val="21374115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C6D7528-FB26-4C66-980F-49DAFBA8AA0E}" type="slidenum">
              <a:rPr lang="zh-CN" altLang="en-US" smtClean="0"/>
              <a:t>5</a:t>
            </a:fld>
            <a:endParaRPr lang="zh-CN" altLang="en-US"/>
          </a:p>
        </p:txBody>
      </p:sp>
    </p:spTree>
    <p:extLst>
      <p:ext uri="{BB962C8B-B14F-4D97-AF65-F5344CB8AC3E}">
        <p14:creationId xmlns:p14="http://schemas.microsoft.com/office/powerpoint/2010/main" val="40857604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C6D7528-FB26-4C66-980F-49DAFBA8AA0E}" type="slidenum">
              <a:rPr lang="zh-CN" altLang="en-US" smtClean="0"/>
              <a:t>6</a:t>
            </a:fld>
            <a:endParaRPr lang="zh-CN" altLang="en-US"/>
          </a:p>
        </p:txBody>
      </p:sp>
    </p:spTree>
    <p:extLst>
      <p:ext uri="{BB962C8B-B14F-4D97-AF65-F5344CB8AC3E}">
        <p14:creationId xmlns:p14="http://schemas.microsoft.com/office/powerpoint/2010/main" val="19664400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Computationally, there are cases with many features (infinitely many in the non-parametric limit).</a:t>
            </a:r>
            <a:endParaRPr lang="zh-CN" altLang="en-US" dirty="0"/>
          </a:p>
        </p:txBody>
      </p:sp>
      <p:sp>
        <p:nvSpPr>
          <p:cNvPr id="4" name="灯片编号占位符 3"/>
          <p:cNvSpPr>
            <a:spLocks noGrp="1"/>
          </p:cNvSpPr>
          <p:nvPr>
            <p:ph type="sldNum" sz="quarter" idx="5"/>
          </p:nvPr>
        </p:nvSpPr>
        <p:spPr/>
        <p:txBody>
          <a:bodyPr/>
          <a:lstStyle/>
          <a:p>
            <a:fld id="{FC6D7528-FB26-4C66-980F-49DAFBA8AA0E}" type="slidenum">
              <a:rPr lang="zh-CN" altLang="en-US" smtClean="0"/>
              <a:t>7</a:t>
            </a:fld>
            <a:endParaRPr lang="zh-CN" altLang="en-US"/>
          </a:p>
        </p:txBody>
      </p:sp>
    </p:spTree>
    <p:extLst>
      <p:ext uri="{BB962C8B-B14F-4D97-AF65-F5344CB8AC3E}">
        <p14:creationId xmlns:p14="http://schemas.microsoft.com/office/powerpoint/2010/main" val="40245156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Reason for a Hilbert space: the feature “vector” is possibly of infinite dimension.</a:t>
            </a:r>
            <a:endParaRPr lang="zh-CN" altLang="en-US" dirty="0"/>
          </a:p>
        </p:txBody>
      </p:sp>
      <p:sp>
        <p:nvSpPr>
          <p:cNvPr id="4" name="灯片编号占位符 3"/>
          <p:cNvSpPr>
            <a:spLocks noGrp="1"/>
          </p:cNvSpPr>
          <p:nvPr>
            <p:ph type="sldNum" sz="quarter" idx="5"/>
          </p:nvPr>
        </p:nvSpPr>
        <p:spPr/>
        <p:txBody>
          <a:bodyPr/>
          <a:lstStyle/>
          <a:p>
            <a:fld id="{FC6D7528-FB26-4C66-980F-49DAFBA8AA0E}" type="slidenum">
              <a:rPr lang="zh-CN" altLang="en-US" smtClean="0"/>
              <a:t>8</a:t>
            </a:fld>
            <a:endParaRPr lang="zh-CN" altLang="en-US"/>
          </a:p>
        </p:txBody>
      </p:sp>
    </p:spTree>
    <p:extLst>
      <p:ext uri="{BB962C8B-B14F-4D97-AF65-F5344CB8AC3E}">
        <p14:creationId xmlns:p14="http://schemas.microsoft.com/office/powerpoint/2010/main" val="37419587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Features of RBF kernel are no longer in the finite-D vector space.</a:t>
            </a:r>
            <a:endParaRPr lang="zh-CN" altLang="en-US" dirty="0"/>
          </a:p>
        </p:txBody>
      </p:sp>
      <p:sp>
        <p:nvSpPr>
          <p:cNvPr id="4" name="灯片编号占位符 3"/>
          <p:cNvSpPr>
            <a:spLocks noGrp="1"/>
          </p:cNvSpPr>
          <p:nvPr>
            <p:ph type="sldNum" sz="quarter" idx="5"/>
          </p:nvPr>
        </p:nvSpPr>
        <p:spPr/>
        <p:txBody>
          <a:bodyPr/>
          <a:lstStyle/>
          <a:p>
            <a:fld id="{FC6D7528-FB26-4C66-980F-49DAFBA8AA0E}" type="slidenum">
              <a:rPr lang="zh-CN" altLang="en-US" smtClean="0"/>
              <a:t>9</a:t>
            </a:fld>
            <a:endParaRPr lang="zh-CN" altLang="en-US"/>
          </a:p>
        </p:txBody>
      </p:sp>
    </p:spTree>
    <p:extLst>
      <p:ext uri="{BB962C8B-B14F-4D97-AF65-F5344CB8AC3E}">
        <p14:creationId xmlns:p14="http://schemas.microsoft.com/office/powerpoint/2010/main" val="29035999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C6D7528-FB26-4C66-980F-49DAFBA8AA0E}" type="slidenum">
              <a:rPr lang="zh-CN" altLang="en-US" smtClean="0"/>
              <a:t>10</a:t>
            </a:fld>
            <a:endParaRPr lang="zh-CN" altLang="en-US"/>
          </a:p>
        </p:txBody>
      </p:sp>
    </p:spTree>
    <p:extLst>
      <p:ext uri="{BB962C8B-B14F-4D97-AF65-F5344CB8AC3E}">
        <p14:creationId xmlns:p14="http://schemas.microsoft.com/office/powerpoint/2010/main" val="530645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C6D7528-FB26-4C66-980F-49DAFBA8AA0E}" type="slidenum">
              <a:rPr lang="zh-CN" altLang="en-US" smtClean="0"/>
              <a:t>12</a:t>
            </a:fld>
            <a:endParaRPr lang="zh-CN" altLang="en-US"/>
          </a:p>
        </p:txBody>
      </p:sp>
    </p:spTree>
    <p:extLst>
      <p:ext uri="{BB962C8B-B14F-4D97-AF65-F5344CB8AC3E}">
        <p14:creationId xmlns:p14="http://schemas.microsoft.com/office/powerpoint/2010/main" val="28528694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E35E07-84DF-43DB-9AFC-DD81D8449859}"/>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767B85A-FD19-4D80-8758-732E7650BEA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AF6EFFEF-534E-469F-B7EC-A9350AF66BA3}"/>
              </a:ext>
            </a:extLst>
          </p:cNvPr>
          <p:cNvSpPr>
            <a:spLocks noGrp="1"/>
          </p:cNvSpPr>
          <p:nvPr>
            <p:ph type="dt" sz="half" idx="10"/>
          </p:nvPr>
        </p:nvSpPr>
        <p:spPr/>
        <p:txBody>
          <a:bodyPr/>
          <a:lstStyle/>
          <a:p>
            <a:fld id="{A4FD1DCB-1ABC-4BFB-906E-D69D2A5D1C50}" type="datetime1">
              <a:rPr lang="zh-CN" altLang="en-US" smtClean="0"/>
              <a:t>2023/10/8</a:t>
            </a:fld>
            <a:endParaRPr lang="zh-CN" altLang="en-US"/>
          </a:p>
        </p:txBody>
      </p:sp>
      <p:sp>
        <p:nvSpPr>
          <p:cNvPr id="5" name="页脚占位符 4">
            <a:extLst>
              <a:ext uri="{FF2B5EF4-FFF2-40B4-BE49-F238E27FC236}">
                <a16:creationId xmlns:a16="http://schemas.microsoft.com/office/drawing/2014/main" id="{D0661036-4D39-4348-B87E-21C02FE86A8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692B4CC8-AE9D-45E8-BEA8-0E13FF470BDC}"/>
              </a:ext>
            </a:extLst>
          </p:cNvPr>
          <p:cNvSpPr>
            <a:spLocks noGrp="1"/>
          </p:cNvSpPr>
          <p:nvPr>
            <p:ph type="sldNum" sz="quarter" idx="12"/>
          </p:nvPr>
        </p:nvSpPr>
        <p:spPr/>
        <p:txBody>
          <a:bodyPr/>
          <a:lstStyle/>
          <a:p>
            <a:fld id="{AFE68A9B-37D2-492E-AB52-9A577CDF7D8F}" type="slidenum">
              <a:rPr lang="zh-CN" altLang="en-US" smtClean="0"/>
              <a:t>‹#›</a:t>
            </a:fld>
            <a:endParaRPr lang="zh-CN" altLang="en-US"/>
          </a:p>
        </p:txBody>
      </p:sp>
    </p:spTree>
    <p:extLst>
      <p:ext uri="{BB962C8B-B14F-4D97-AF65-F5344CB8AC3E}">
        <p14:creationId xmlns:p14="http://schemas.microsoft.com/office/powerpoint/2010/main" val="40029031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3E2364-6DBA-455A-9892-4E1EBA54C28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792A016-10E2-4E11-B9E1-2059D0DCE84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A3E0A51-C65D-4DE0-86C5-B7F7B5B44337}"/>
              </a:ext>
            </a:extLst>
          </p:cNvPr>
          <p:cNvSpPr>
            <a:spLocks noGrp="1"/>
          </p:cNvSpPr>
          <p:nvPr>
            <p:ph type="dt" sz="half" idx="10"/>
          </p:nvPr>
        </p:nvSpPr>
        <p:spPr/>
        <p:txBody>
          <a:bodyPr/>
          <a:lstStyle/>
          <a:p>
            <a:fld id="{D9015529-4E39-480D-ACC4-E7D4E2E0D683}" type="datetime1">
              <a:rPr lang="zh-CN" altLang="en-US" smtClean="0"/>
              <a:t>2023/10/8</a:t>
            </a:fld>
            <a:endParaRPr lang="zh-CN" altLang="en-US"/>
          </a:p>
        </p:txBody>
      </p:sp>
      <p:sp>
        <p:nvSpPr>
          <p:cNvPr id="5" name="页脚占位符 4">
            <a:extLst>
              <a:ext uri="{FF2B5EF4-FFF2-40B4-BE49-F238E27FC236}">
                <a16:creationId xmlns:a16="http://schemas.microsoft.com/office/drawing/2014/main" id="{5F5EE830-696A-415F-8E7F-365E3F2FA68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E24FD40-4768-47DD-B45E-A3EBD740EA80}"/>
              </a:ext>
            </a:extLst>
          </p:cNvPr>
          <p:cNvSpPr>
            <a:spLocks noGrp="1"/>
          </p:cNvSpPr>
          <p:nvPr>
            <p:ph type="sldNum" sz="quarter" idx="12"/>
          </p:nvPr>
        </p:nvSpPr>
        <p:spPr/>
        <p:txBody>
          <a:bodyPr/>
          <a:lstStyle/>
          <a:p>
            <a:fld id="{AFE68A9B-37D2-492E-AB52-9A577CDF7D8F}" type="slidenum">
              <a:rPr lang="zh-CN" altLang="en-US" smtClean="0"/>
              <a:t>‹#›</a:t>
            </a:fld>
            <a:endParaRPr lang="zh-CN" altLang="en-US"/>
          </a:p>
        </p:txBody>
      </p:sp>
    </p:spTree>
    <p:extLst>
      <p:ext uri="{BB962C8B-B14F-4D97-AF65-F5344CB8AC3E}">
        <p14:creationId xmlns:p14="http://schemas.microsoft.com/office/powerpoint/2010/main" val="22845751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C46DAD-54ED-497B-978F-EDF2DD2FF583}"/>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5C464FF-D3A6-448E-9861-38BDA5E29479}"/>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5DEE825-D1A2-4428-BDF5-16E052D21CDD}"/>
              </a:ext>
            </a:extLst>
          </p:cNvPr>
          <p:cNvSpPr>
            <a:spLocks noGrp="1"/>
          </p:cNvSpPr>
          <p:nvPr>
            <p:ph type="dt" sz="half" idx="10"/>
          </p:nvPr>
        </p:nvSpPr>
        <p:spPr/>
        <p:txBody>
          <a:bodyPr/>
          <a:lstStyle/>
          <a:p>
            <a:fld id="{B3FAEA67-6921-4EC1-9359-4707728EFA4D}" type="datetime1">
              <a:rPr lang="zh-CN" altLang="en-US" smtClean="0"/>
              <a:t>2023/10/8</a:t>
            </a:fld>
            <a:endParaRPr lang="zh-CN" altLang="en-US"/>
          </a:p>
        </p:txBody>
      </p:sp>
      <p:sp>
        <p:nvSpPr>
          <p:cNvPr id="5" name="页脚占位符 4">
            <a:extLst>
              <a:ext uri="{FF2B5EF4-FFF2-40B4-BE49-F238E27FC236}">
                <a16:creationId xmlns:a16="http://schemas.microsoft.com/office/drawing/2014/main" id="{8614DBE0-6A8B-4193-A2ED-E450EC2CABE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45C15DE-2157-4C34-B877-E6C4C830D98E}"/>
              </a:ext>
            </a:extLst>
          </p:cNvPr>
          <p:cNvSpPr>
            <a:spLocks noGrp="1"/>
          </p:cNvSpPr>
          <p:nvPr>
            <p:ph type="sldNum" sz="quarter" idx="12"/>
          </p:nvPr>
        </p:nvSpPr>
        <p:spPr/>
        <p:txBody>
          <a:bodyPr/>
          <a:lstStyle/>
          <a:p>
            <a:fld id="{AFE68A9B-37D2-492E-AB52-9A577CDF7D8F}" type="slidenum">
              <a:rPr lang="zh-CN" altLang="en-US" smtClean="0"/>
              <a:t>‹#›</a:t>
            </a:fld>
            <a:endParaRPr lang="zh-CN" altLang="en-US"/>
          </a:p>
        </p:txBody>
      </p:sp>
    </p:spTree>
    <p:extLst>
      <p:ext uri="{BB962C8B-B14F-4D97-AF65-F5344CB8AC3E}">
        <p14:creationId xmlns:p14="http://schemas.microsoft.com/office/powerpoint/2010/main" val="29022052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B418F9-AFD8-49FB-93E0-E9AEA7C7FBB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38B74B-02CC-4266-A01E-7FA5A29C2DB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512CE99-2296-4CF0-A69A-4A3EA9766046}"/>
              </a:ext>
            </a:extLst>
          </p:cNvPr>
          <p:cNvSpPr>
            <a:spLocks noGrp="1"/>
          </p:cNvSpPr>
          <p:nvPr>
            <p:ph type="dt" sz="half" idx="10"/>
          </p:nvPr>
        </p:nvSpPr>
        <p:spPr/>
        <p:txBody>
          <a:bodyPr/>
          <a:lstStyle/>
          <a:p>
            <a:fld id="{14014960-2247-4B62-B796-B291B9C55D89}" type="datetime1">
              <a:rPr lang="zh-CN" altLang="en-US" smtClean="0"/>
              <a:t>2023/10/8</a:t>
            </a:fld>
            <a:endParaRPr lang="zh-CN" altLang="en-US"/>
          </a:p>
        </p:txBody>
      </p:sp>
      <p:sp>
        <p:nvSpPr>
          <p:cNvPr id="5" name="页脚占位符 4">
            <a:extLst>
              <a:ext uri="{FF2B5EF4-FFF2-40B4-BE49-F238E27FC236}">
                <a16:creationId xmlns:a16="http://schemas.microsoft.com/office/drawing/2014/main" id="{03143AC9-A500-4BD1-9C02-DEB71E70D37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48F4E38-A3BD-4607-B246-605BB5C508BB}"/>
              </a:ext>
            </a:extLst>
          </p:cNvPr>
          <p:cNvSpPr>
            <a:spLocks noGrp="1"/>
          </p:cNvSpPr>
          <p:nvPr>
            <p:ph type="sldNum" sz="quarter" idx="12"/>
          </p:nvPr>
        </p:nvSpPr>
        <p:spPr/>
        <p:txBody>
          <a:bodyPr/>
          <a:lstStyle/>
          <a:p>
            <a:fld id="{AFE68A9B-37D2-492E-AB52-9A577CDF7D8F}" type="slidenum">
              <a:rPr lang="zh-CN" altLang="en-US" smtClean="0"/>
              <a:t>‹#›</a:t>
            </a:fld>
            <a:endParaRPr lang="zh-CN" altLang="en-US"/>
          </a:p>
        </p:txBody>
      </p:sp>
    </p:spTree>
    <p:extLst>
      <p:ext uri="{BB962C8B-B14F-4D97-AF65-F5344CB8AC3E}">
        <p14:creationId xmlns:p14="http://schemas.microsoft.com/office/powerpoint/2010/main" val="33561333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B955B6-5E85-4D80-A743-9376D0275CB4}"/>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AC5C503-36CD-45C6-935B-C45C43978C3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52C445B-A709-48B1-8142-57F0D9BAA03C}"/>
              </a:ext>
            </a:extLst>
          </p:cNvPr>
          <p:cNvSpPr>
            <a:spLocks noGrp="1"/>
          </p:cNvSpPr>
          <p:nvPr>
            <p:ph type="dt" sz="half" idx="10"/>
          </p:nvPr>
        </p:nvSpPr>
        <p:spPr/>
        <p:txBody>
          <a:bodyPr/>
          <a:lstStyle/>
          <a:p>
            <a:fld id="{77E5C1BD-D218-4182-8DBA-DF0663F42A9C}" type="datetime1">
              <a:rPr lang="zh-CN" altLang="en-US" smtClean="0"/>
              <a:t>2023/10/8</a:t>
            </a:fld>
            <a:endParaRPr lang="zh-CN" altLang="en-US"/>
          </a:p>
        </p:txBody>
      </p:sp>
      <p:sp>
        <p:nvSpPr>
          <p:cNvPr id="5" name="页脚占位符 4">
            <a:extLst>
              <a:ext uri="{FF2B5EF4-FFF2-40B4-BE49-F238E27FC236}">
                <a16:creationId xmlns:a16="http://schemas.microsoft.com/office/drawing/2014/main" id="{95DD2BBA-B5D7-49B9-8188-CAB2481A40F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950E4CC-95E1-46F5-8344-ED2C4273B33D}"/>
              </a:ext>
            </a:extLst>
          </p:cNvPr>
          <p:cNvSpPr>
            <a:spLocks noGrp="1"/>
          </p:cNvSpPr>
          <p:nvPr>
            <p:ph type="sldNum" sz="quarter" idx="12"/>
          </p:nvPr>
        </p:nvSpPr>
        <p:spPr/>
        <p:txBody>
          <a:bodyPr/>
          <a:lstStyle/>
          <a:p>
            <a:fld id="{AFE68A9B-37D2-492E-AB52-9A577CDF7D8F}" type="slidenum">
              <a:rPr lang="zh-CN" altLang="en-US" smtClean="0"/>
              <a:t>‹#›</a:t>
            </a:fld>
            <a:endParaRPr lang="zh-CN" altLang="en-US"/>
          </a:p>
        </p:txBody>
      </p:sp>
    </p:spTree>
    <p:extLst>
      <p:ext uri="{BB962C8B-B14F-4D97-AF65-F5344CB8AC3E}">
        <p14:creationId xmlns:p14="http://schemas.microsoft.com/office/powerpoint/2010/main" val="22180253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AABF57-590C-4DE5-85B6-E2C2DBD8E01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EB84E90-D185-4217-AE5B-D77426541B24}"/>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D8E94AF-AACC-4DA9-B4CE-FBF736C4CE5D}"/>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CEFCD6F-2481-4BCF-830F-ADE02D30EE02}"/>
              </a:ext>
            </a:extLst>
          </p:cNvPr>
          <p:cNvSpPr>
            <a:spLocks noGrp="1"/>
          </p:cNvSpPr>
          <p:nvPr>
            <p:ph type="dt" sz="half" idx="10"/>
          </p:nvPr>
        </p:nvSpPr>
        <p:spPr/>
        <p:txBody>
          <a:bodyPr/>
          <a:lstStyle/>
          <a:p>
            <a:fld id="{74982821-B2BD-4D6B-A036-B82CC4DB9F0B}" type="datetime1">
              <a:rPr lang="zh-CN" altLang="en-US" smtClean="0"/>
              <a:t>2023/10/8</a:t>
            </a:fld>
            <a:endParaRPr lang="zh-CN" altLang="en-US"/>
          </a:p>
        </p:txBody>
      </p:sp>
      <p:sp>
        <p:nvSpPr>
          <p:cNvPr id="6" name="页脚占位符 5">
            <a:extLst>
              <a:ext uri="{FF2B5EF4-FFF2-40B4-BE49-F238E27FC236}">
                <a16:creationId xmlns:a16="http://schemas.microsoft.com/office/drawing/2014/main" id="{D1567D7E-1E2C-443C-8330-FAB93DBD1A44}"/>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A86FC28F-43E6-4165-93B0-D3297F908EE9}"/>
              </a:ext>
            </a:extLst>
          </p:cNvPr>
          <p:cNvSpPr>
            <a:spLocks noGrp="1"/>
          </p:cNvSpPr>
          <p:nvPr>
            <p:ph type="sldNum" sz="quarter" idx="12"/>
          </p:nvPr>
        </p:nvSpPr>
        <p:spPr/>
        <p:txBody>
          <a:bodyPr/>
          <a:lstStyle/>
          <a:p>
            <a:fld id="{AFE68A9B-37D2-492E-AB52-9A577CDF7D8F}" type="slidenum">
              <a:rPr lang="zh-CN" altLang="en-US" smtClean="0"/>
              <a:t>‹#›</a:t>
            </a:fld>
            <a:endParaRPr lang="zh-CN" altLang="en-US"/>
          </a:p>
        </p:txBody>
      </p:sp>
    </p:spTree>
    <p:extLst>
      <p:ext uri="{BB962C8B-B14F-4D97-AF65-F5344CB8AC3E}">
        <p14:creationId xmlns:p14="http://schemas.microsoft.com/office/powerpoint/2010/main" val="30232198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704F26-6095-40EE-8950-40DCF3573E65}"/>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2EA738-4E30-4E73-891E-8194C955267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C5BF4DE-1C15-49C4-8418-2776AC41FB97}"/>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6B7341C-B686-4372-8356-933E04696FE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E2943B9-18B6-41D3-AD33-403851C9930E}"/>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9BA0E7DF-F6F6-4FBC-86CF-A64AB48E5A17}"/>
              </a:ext>
            </a:extLst>
          </p:cNvPr>
          <p:cNvSpPr>
            <a:spLocks noGrp="1"/>
          </p:cNvSpPr>
          <p:nvPr>
            <p:ph type="dt" sz="half" idx="10"/>
          </p:nvPr>
        </p:nvSpPr>
        <p:spPr/>
        <p:txBody>
          <a:bodyPr/>
          <a:lstStyle/>
          <a:p>
            <a:fld id="{E5BF342E-8C49-4E7C-B951-0C630E9F1DBF}" type="datetime1">
              <a:rPr lang="zh-CN" altLang="en-US" smtClean="0"/>
              <a:t>2023/10/8</a:t>
            </a:fld>
            <a:endParaRPr lang="zh-CN" altLang="en-US"/>
          </a:p>
        </p:txBody>
      </p:sp>
      <p:sp>
        <p:nvSpPr>
          <p:cNvPr id="8" name="页脚占位符 7">
            <a:extLst>
              <a:ext uri="{FF2B5EF4-FFF2-40B4-BE49-F238E27FC236}">
                <a16:creationId xmlns:a16="http://schemas.microsoft.com/office/drawing/2014/main" id="{7136D1A5-A18C-433F-A064-5D6CE7D682BF}"/>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B7705F95-26E7-4BC5-AEE8-C8C27A635F73}"/>
              </a:ext>
            </a:extLst>
          </p:cNvPr>
          <p:cNvSpPr>
            <a:spLocks noGrp="1"/>
          </p:cNvSpPr>
          <p:nvPr>
            <p:ph type="sldNum" sz="quarter" idx="12"/>
          </p:nvPr>
        </p:nvSpPr>
        <p:spPr/>
        <p:txBody>
          <a:bodyPr/>
          <a:lstStyle/>
          <a:p>
            <a:fld id="{AFE68A9B-37D2-492E-AB52-9A577CDF7D8F}" type="slidenum">
              <a:rPr lang="zh-CN" altLang="en-US" smtClean="0"/>
              <a:t>‹#›</a:t>
            </a:fld>
            <a:endParaRPr lang="zh-CN" altLang="en-US"/>
          </a:p>
        </p:txBody>
      </p:sp>
    </p:spTree>
    <p:extLst>
      <p:ext uri="{BB962C8B-B14F-4D97-AF65-F5344CB8AC3E}">
        <p14:creationId xmlns:p14="http://schemas.microsoft.com/office/powerpoint/2010/main" val="26962454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509B34-6448-492C-B626-D8CCC52A861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5762268-CF3C-4B93-84E1-593E1FF002F4}"/>
              </a:ext>
            </a:extLst>
          </p:cNvPr>
          <p:cNvSpPr>
            <a:spLocks noGrp="1"/>
          </p:cNvSpPr>
          <p:nvPr>
            <p:ph type="dt" sz="half" idx="10"/>
          </p:nvPr>
        </p:nvSpPr>
        <p:spPr/>
        <p:txBody>
          <a:bodyPr/>
          <a:lstStyle/>
          <a:p>
            <a:fld id="{AF9B85EE-1994-4496-ADB9-C1E8FDE3651C}" type="datetime1">
              <a:rPr lang="zh-CN" altLang="en-US" smtClean="0"/>
              <a:t>2023/10/8</a:t>
            </a:fld>
            <a:endParaRPr lang="zh-CN" altLang="en-US"/>
          </a:p>
        </p:txBody>
      </p:sp>
      <p:sp>
        <p:nvSpPr>
          <p:cNvPr id="4" name="页脚占位符 3">
            <a:extLst>
              <a:ext uri="{FF2B5EF4-FFF2-40B4-BE49-F238E27FC236}">
                <a16:creationId xmlns:a16="http://schemas.microsoft.com/office/drawing/2014/main" id="{2ADAFC2A-EFCC-47BD-8AA6-962497FE62F6}"/>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4E7E2338-9F2D-4DD0-B447-E20C4F176433}"/>
              </a:ext>
            </a:extLst>
          </p:cNvPr>
          <p:cNvSpPr>
            <a:spLocks noGrp="1"/>
          </p:cNvSpPr>
          <p:nvPr>
            <p:ph type="sldNum" sz="quarter" idx="12"/>
          </p:nvPr>
        </p:nvSpPr>
        <p:spPr/>
        <p:txBody>
          <a:bodyPr/>
          <a:lstStyle/>
          <a:p>
            <a:fld id="{AFE68A9B-37D2-492E-AB52-9A577CDF7D8F}" type="slidenum">
              <a:rPr lang="zh-CN" altLang="en-US" smtClean="0"/>
              <a:t>‹#›</a:t>
            </a:fld>
            <a:endParaRPr lang="zh-CN" altLang="en-US"/>
          </a:p>
        </p:txBody>
      </p:sp>
    </p:spTree>
    <p:extLst>
      <p:ext uri="{BB962C8B-B14F-4D97-AF65-F5344CB8AC3E}">
        <p14:creationId xmlns:p14="http://schemas.microsoft.com/office/powerpoint/2010/main" val="10162426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7BB49F1-97D0-46A3-B04F-5283B5E9C3BA}"/>
              </a:ext>
            </a:extLst>
          </p:cNvPr>
          <p:cNvSpPr>
            <a:spLocks noGrp="1"/>
          </p:cNvSpPr>
          <p:nvPr>
            <p:ph type="dt" sz="half" idx="10"/>
          </p:nvPr>
        </p:nvSpPr>
        <p:spPr/>
        <p:txBody>
          <a:bodyPr/>
          <a:lstStyle/>
          <a:p>
            <a:fld id="{F617BB76-352E-437E-9DE3-DA7447BC337F}" type="datetime1">
              <a:rPr lang="zh-CN" altLang="en-US" smtClean="0"/>
              <a:t>2023/10/8</a:t>
            </a:fld>
            <a:endParaRPr lang="zh-CN" altLang="en-US"/>
          </a:p>
        </p:txBody>
      </p:sp>
      <p:sp>
        <p:nvSpPr>
          <p:cNvPr id="3" name="页脚占位符 2">
            <a:extLst>
              <a:ext uri="{FF2B5EF4-FFF2-40B4-BE49-F238E27FC236}">
                <a16:creationId xmlns:a16="http://schemas.microsoft.com/office/drawing/2014/main" id="{E5F340D3-8B04-41F2-85D8-0E3A99882F29}"/>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85C5C444-AEB5-465C-BBB1-195111E46CB4}"/>
              </a:ext>
            </a:extLst>
          </p:cNvPr>
          <p:cNvSpPr>
            <a:spLocks noGrp="1"/>
          </p:cNvSpPr>
          <p:nvPr>
            <p:ph type="sldNum" sz="quarter" idx="12"/>
          </p:nvPr>
        </p:nvSpPr>
        <p:spPr/>
        <p:txBody>
          <a:bodyPr/>
          <a:lstStyle/>
          <a:p>
            <a:fld id="{AFE68A9B-37D2-492E-AB52-9A577CDF7D8F}" type="slidenum">
              <a:rPr lang="zh-CN" altLang="en-US" smtClean="0"/>
              <a:t>‹#›</a:t>
            </a:fld>
            <a:endParaRPr lang="zh-CN" altLang="en-US"/>
          </a:p>
        </p:txBody>
      </p:sp>
    </p:spTree>
    <p:extLst>
      <p:ext uri="{BB962C8B-B14F-4D97-AF65-F5344CB8AC3E}">
        <p14:creationId xmlns:p14="http://schemas.microsoft.com/office/powerpoint/2010/main" val="13819444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6736C5-157F-4E6D-819C-DDB34D1C6880}"/>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B33DF5F-9F05-4023-9030-42F0C4D301C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39CC5B3-2801-45A2-B1A1-29315D75EE4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224B495-A2BD-4952-81AF-904DBCFAF774}"/>
              </a:ext>
            </a:extLst>
          </p:cNvPr>
          <p:cNvSpPr>
            <a:spLocks noGrp="1"/>
          </p:cNvSpPr>
          <p:nvPr>
            <p:ph type="dt" sz="half" idx="10"/>
          </p:nvPr>
        </p:nvSpPr>
        <p:spPr/>
        <p:txBody>
          <a:bodyPr/>
          <a:lstStyle/>
          <a:p>
            <a:fld id="{43AB156E-75DD-4E9C-8FA9-5C64172CC1F8}" type="datetime1">
              <a:rPr lang="zh-CN" altLang="en-US" smtClean="0"/>
              <a:t>2023/10/8</a:t>
            </a:fld>
            <a:endParaRPr lang="zh-CN" altLang="en-US"/>
          </a:p>
        </p:txBody>
      </p:sp>
      <p:sp>
        <p:nvSpPr>
          <p:cNvPr id="6" name="页脚占位符 5">
            <a:extLst>
              <a:ext uri="{FF2B5EF4-FFF2-40B4-BE49-F238E27FC236}">
                <a16:creationId xmlns:a16="http://schemas.microsoft.com/office/drawing/2014/main" id="{1C8EF696-B213-4392-878F-3397ED4E16B9}"/>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B9E1AF39-19DA-4AE8-B29C-41F4EED0AE16}"/>
              </a:ext>
            </a:extLst>
          </p:cNvPr>
          <p:cNvSpPr>
            <a:spLocks noGrp="1"/>
          </p:cNvSpPr>
          <p:nvPr>
            <p:ph type="sldNum" sz="quarter" idx="12"/>
          </p:nvPr>
        </p:nvSpPr>
        <p:spPr/>
        <p:txBody>
          <a:bodyPr/>
          <a:lstStyle/>
          <a:p>
            <a:fld id="{AFE68A9B-37D2-492E-AB52-9A577CDF7D8F}" type="slidenum">
              <a:rPr lang="zh-CN" altLang="en-US" smtClean="0"/>
              <a:t>‹#›</a:t>
            </a:fld>
            <a:endParaRPr lang="zh-CN" altLang="en-US"/>
          </a:p>
        </p:txBody>
      </p:sp>
    </p:spTree>
    <p:extLst>
      <p:ext uri="{BB962C8B-B14F-4D97-AF65-F5344CB8AC3E}">
        <p14:creationId xmlns:p14="http://schemas.microsoft.com/office/powerpoint/2010/main" val="5045799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8AD934-EF52-4A58-A913-BA51A95AA6A2}"/>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7F850DE-FE82-4BFF-89FF-2D3C96EE278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A004427-729C-44F3-9370-C3CCD90BBA4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9AF7CA9-0E6C-46B9-AB1A-E219273CAEF1}"/>
              </a:ext>
            </a:extLst>
          </p:cNvPr>
          <p:cNvSpPr>
            <a:spLocks noGrp="1"/>
          </p:cNvSpPr>
          <p:nvPr>
            <p:ph type="dt" sz="half" idx="10"/>
          </p:nvPr>
        </p:nvSpPr>
        <p:spPr/>
        <p:txBody>
          <a:bodyPr/>
          <a:lstStyle/>
          <a:p>
            <a:fld id="{4035F624-EECF-43FA-A428-CB858AA1183B}" type="datetime1">
              <a:rPr lang="zh-CN" altLang="en-US" smtClean="0"/>
              <a:t>2023/10/8</a:t>
            </a:fld>
            <a:endParaRPr lang="zh-CN" altLang="en-US"/>
          </a:p>
        </p:txBody>
      </p:sp>
      <p:sp>
        <p:nvSpPr>
          <p:cNvPr id="6" name="页脚占位符 5">
            <a:extLst>
              <a:ext uri="{FF2B5EF4-FFF2-40B4-BE49-F238E27FC236}">
                <a16:creationId xmlns:a16="http://schemas.microsoft.com/office/drawing/2014/main" id="{1E918BDD-CBF2-44A5-97A2-3129C41D8193}"/>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7811CEB5-EF9C-4857-839D-77708DC581B0}"/>
              </a:ext>
            </a:extLst>
          </p:cNvPr>
          <p:cNvSpPr>
            <a:spLocks noGrp="1"/>
          </p:cNvSpPr>
          <p:nvPr>
            <p:ph type="sldNum" sz="quarter" idx="12"/>
          </p:nvPr>
        </p:nvSpPr>
        <p:spPr/>
        <p:txBody>
          <a:bodyPr/>
          <a:lstStyle/>
          <a:p>
            <a:fld id="{AFE68A9B-37D2-492E-AB52-9A577CDF7D8F}" type="slidenum">
              <a:rPr lang="zh-CN" altLang="en-US" smtClean="0"/>
              <a:t>‹#›</a:t>
            </a:fld>
            <a:endParaRPr lang="zh-CN" altLang="en-US"/>
          </a:p>
        </p:txBody>
      </p:sp>
    </p:spTree>
    <p:extLst>
      <p:ext uri="{BB962C8B-B14F-4D97-AF65-F5344CB8AC3E}">
        <p14:creationId xmlns:p14="http://schemas.microsoft.com/office/powerpoint/2010/main" val="31782091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386A0504-069D-4962-AE51-577CA4EBF4A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946F6A5F-D3E8-4BE7-A135-DD09AF5A07B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B934C6-022C-4412-A26A-A272A223051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191AD9E-62C1-4DD3-B414-48997E82EF47}" type="datetime1">
              <a:rPr lang="zh-CN" altLang="en-US" smtClean="0"/>
              <a:t>2023/10/8</a:t>
            </a:fld>
            <a:endParaRPr lang="zh-CN" altLang="en-US"/>
          </a:p>
        </p:txBody>
      </p:sp>
      <p:sp>
        <p:nvSpPr>
          <p:cNvPr id="5" name="页脚占位符 4">
            <a:extLst>
              <a:ext uri="{FF2B5EF4-FFF2-40B4-BE49-F238E27FC236}">
                <a16:creationId xmlns:a16="http://schemas.microsoft.com/office/drawing/2014/main" id="{DFFA6A70-3E57-4422-BB15-B4AB2386CDE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ACFF00A2-97AD-4C81-8B25-2F894C218B2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FE68A9B-37D2-492E-AB52-9A577CDF7D8F}" type="slidenum">
              <a:rPr lang="zh-CN" altLang="en-US" smtClean="0"/>
              <a:t>‹#›</a:t>
            </a:fld>
            <a:endParaRPr lang="zh-CN" altLang="en-US"/>
          </a:p>
        </p:txBody>
      </p:sp>
    </p:spTree>
    <p:extLst>
      <p:ext uri="{BB962C8B-B14F-4D97-AF65-F5344CB8AC3E}">
        <p14:creationId xmlns:p14="http://schemas.microsoft.com/office/powerpoint/2010/main" val="196730592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30.emf"/><Relationship Id="rId3" Type="http://schemas.openxmlformats.org/officeDocument/2006/relationships/tags" Target="../tags/tag25.xml"/><Relationship Id="rId7" Type="http://schemas.openxmlformats.org/officeDocument/2006/relationships/image" Target="../media/image29.emf"/><Relationship Id="rId2" Type="http://schemas.openxmlformats.org/officeDocument/2006/relationships/tags" Target="../tags/tag24.xml"/><Relationship Id="rId1" Type="http://schemas.openxmlformats.org/officeDocument/2006/relationships/tags" Target="../tags/tag23.xml"/><Relationship Id="rId6" Type="http://schemas.openxmlformats.org/officeDocument/2006/relationships/notesSlide" Target="../notesSlides/notesSlide8.xml"/><Relationship Id="rId5" Type="http://schemas.openxmlformats.org/officeDocument/2006/relationships/slideLayout" Target="../slideLayouts/slideLayout2.xml"/><Relationship Id="rId10" Type="http://schemas.openxmlformats.org/officeDocument/2006/relationships/image" Target="../media/image32.emf"/><Relationship Id="rId4" Type="http://schemas.openxmlformats.org/officeDocument/2006/relationships/tags" Target="../tags/tag26.xml"/><Relationship Id="rId9" Type="http://schemas.openxmlformats.org/officeDocument/2006/relationships/image" Target="../media/image31.em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34.jpeg"/></Relationships>
</file>

<file path=ppt/slides/_rels/slide13.xml.rels><?xml version="1.0" encoding="UTF-8" standalone="yes"?>
<Relationships xmlns="http://schemas.openxmlformats.org/package/2006/relationships"><Relationship Id="rId3" Type="http://schemas.openxmlformats.org/officeDocument/2006/relationships/image" Target="../media/image330.png"/><Relationship Id="rId2" Type="http://schemas.openxmlformats.org/officeDocument/2006/relationships/slideLayout" Target="../slideLayouts/slideLayout2.xml"/><Relationship Id="rId1" Type="http://schemas.openxmlformats.org/officeDocument/2006/relationships/tags" Target="../tags/tag27.xml"/><Relationship Id="rId4" Type="http://schemas.openxmlformats.org/officeDocument/2006/relationships/image" Target="../media/image35.emf"/></Relationships>
</file>

<file path=ppt/slides/_rels/slide14.xml.rels><?xml version="1.0" encoding="UTF-8" standalone="yes"?>
<Relationships xmlns="http://schemas.openxmlformats.org/package/2006/relationships"><Relationship Id="rId8" Type="http://schemas.openxmlformats.org/officeDocument/2006/relationships/image" Target="../media/image350.png"/><Relationship Id="rId13" Type="http://schemas.openxmlformats.org/officeDocument/2006/relationships/image" Target="../media/image39.emf"/><Relationship Id="rId3" Type="http://schemas.openxmlformats.org/officeDocument/2006/relationships/tags" Target="../tags/tag30.xml"/><Relationship Id="rId7" Type="http://schemas.openxmlformats.org/officeDocument/2006/relationships/slideLayout" Target="../slideLayouts/slideLayout2.xml"/><Relationship Id="rId12" Type="http://schemas.openxmlformats.org/officeDocument/2006/relationships/image" Target="../media/image380.png"/><Relationship Id="rId2" Type="http://schemas.openxmlformats.org/officeDocument/2006/relationships/tags" Target="../tags/tag29.xml"/><Relationship Id="rId1" Type="http://schemas.openxmlformats.org/officeDocument/2006/relationships/tags" Target="../tags/tag28.xml"/><Relationship Id="rId6" Type="http://schemas.openxmlformats.org/officeDocument/2006/relationships/tags" Target="../tags/tag33.xml"/><Relationship Id="rId11" Type="http://schemas.openxmlformats.org/officeDocument/2006/relationships/image" Target="../media/image38.emf"/><Relationship Id="rId5" Type="http://schemas.openxmlformats.org/officeDocument/2006/relationships/tags" Target="../tags/tag32.xml"/><Relationship Id="rId15" Type="http://schemas.openxmlformats.org/officeDocument/2006/relationships/image" Target="../media/image41.emf"/><Relationship Id="rId10" Type="http://schemas.openxmlformats.org/officeDocument/2006/relationships/image" Target="../media/image37.emf"/><Relationship Id="rId4" Type="http://schemas.openxmlformats.org/officeDocument/2006/relationships/tags" Target="../tags/tag31.xml"/><Relationship Id="rId9" Type="http://schemas.openxmlformats.org/officeDocument/2006/relationships/image" Target="../media/image36.emf"/><Relationship Id="rId14" Type="http://schemas.openxmlformats.org/officeDocument/2006/relationships/image" Target="../media/image40.emf"/></Relationships>
</file>

<file path=ppt/slides/_rels/slide1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20.png"/><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1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slideLayout" Target="../slideLayouts/slideLayout2.xml"/><Relationship Id="rId1" Type="http://schemas.openxmlformats.org/officeDocument/2006/relationships/tags" Target="../tags/tag34.xml"/><Relationship Id="rId4" Type="http://schemas.openxmlformats.org/officeDocument/2006/relationships/image" Target="../media/image45.emf"/></Relationships>
</file>

<file path=ppt/slides/_rels/slide1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18.xml.rels><?xml version="1.0" encoding="UTF-8" standalone="yes"?>
<Relationships xmlns="http://schemas.openxmlformats.org/package/2006/relationships"><Relationship Id="rId8" Type="http://schemas.openxmlformats.org/officeDocument/2006/relationships/image" Target="../media/image50.emf"/><Relationship Id="rId3" Type="http://schemas.openxmlformats.org/officeDocument/2006/relationships/tags" Target="../tags/tag37.xml"/><Relationship Id="rId7" Type="http://schemas.openxmlformats.org/officeDocument/2006/relationships/image" Target="../media/image49.emf"/><Relationship Id="rId2" Type="http://schemas.openxmlformats.org/officeDocument/2006/relationships/tags" Target="../tags/tag36.xml"/><Relationship Id="rId1" Type="http://schemas.openxmlformats.org/officeDocument/2006/relationships/tags" Target="../tags/tag35.xml"/><Relationship Id="rId6" Type="http://schemas.openxmlformats.org/officeDocument/2006/relationships/image" Target="../media/image48.png"/><Relationship Id="rId5" Type="http://schemas.openxmlformats.org/officeDocument/2006/relationships/slideLayout" Target="../slideLayouts/slideLayout2.xml"/><Relationship Id="rId10" Type="http://schemas.openxmlformats.org/officeDocument/2006/relationships/image" Target="../media/image52.emf"/><Relationship Id="rId4" Type="http://schemas.openxmlformats.org/officeDocument/2006/relationships/tags" Target="../tags/tag38.xml"/><Relationship Id="rId9" Type="http://schemas.openxmlformats.org/officeDocument/2006/relationships/image" Target="../media/image51.emf"/></Relationships>
</file>

<file path=ppt/slides/_rels/slide19.xml.rels><?xml version="1.0" encoding="UTF-8" standalone="yes"?>
<Relationships xmlns="http://schemas.openxmlformats.org/package/2006/relationships"><Relationship Id="rId8" Type="http://schemas.openxmlformats.org/officeDocument/2006/relationships/image" Target="../media/image57.png"/><Relationship Id="rId13" Type="http://schemas.openxmlformats.org/officeDocument/2006/relationships/image" Target="../media/image57.emf"/><Relationship Id="rId3" Type="http://schemas.openxmlformats.org/officeDocument/2006/relationships/tags" Target="../tags/tag41.xml"/><Relationship Id="rId7" Type="http://schemas.openxmlformats.org/officeDocument/2006/relationships/notesSlide" Target="../notesSlides/notesSlide11.xml"/><Relationship Id="rId12" Type="http://schemas.openxmlformats.org/officeDocument/2006/relationships/image" Target="../media/image56.emf"/><Relationship Id="rId2" Type="http://schemas.openxmlformats.org/officeDocument/2006/relationships/tags" Target="../tags/tag40.xml"/><Relationship Id="rId1" Type="http://schemas.openxmlformats.org/officeDocument/2006/relationships/tags" Target="../tags/tag39.xml"/><Relationship Id="rId6" Type="http://schemas.openxmlformats.org/officeDocument/2006/relationships/slideLayout" Target="../slideLayouts/slideLayout2.xml"/><Relationship Id="rId11" Type="http://schemas.openxmlformats.org/officeDocument/2006/relationships/image" Target="../media/image55.emf"/><Relationship Id="rId5" Type="http://schemas.openxmlformats.org/officeDocument/2006/relationships/tags" Target="../tags/tag43.xml"/><Relationship Id="rId10" Type="http://schemas.openxmlformats.org/officeDocument/2006/relationships/image" Target="../media/image54.emf"/><Relationship Id="rId4" Type="http://schemas.openxmlformats.org/officeDocument/2006/relationships/tags" Target="../tags/tag42.xml"/><Relationship Id="rId9" Type="http://schemas.openxmlformats.org/officeDocument/2006/relationships/image" Target="../media/image53.emf"/></Relationships>
</file>

<file path=ppt/slides/_rels/slide2.xml.rels><?xml version="1.0" encoding="UTF-8" standalone="yes"?>
<Relationships xmlns="http://schemas.openxmlformats.org/package/2006/relationships"><Relationship Id="rId3" Type="http://schemas.openxmlformats.org/officeDocument/2006/relationships/hyperlink" Target="https://members.cbio.mines-paristech.fr/~jvert/svn/kernelcourse/course/2021mva/index.html"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2.gif"/><Relationship Id="rId5" Type="http://schemas.openxmlformats.org/officeDocument/2006/relationships/image" Target="../media/image1.jpeg"/><Relationship Id="rId4" Type="http://schemas.openxmlformats.org/officeDocument/2006/relationships/hyperlink" Target="http://gpss.cc/"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520.png"/><Relationship Id="rId2" Type="http://schemas.openxmlformats.org/officeDocument/2006/relationships/slideLayout" Target="../slideLayouts/slideLayout2.xml"/><Relationship Id="rId1" Type="http://schemas.openxmlformats.org/officeDocument/2006/relationships/tags" Target="../tags/tag44.xml"/><Relationship Id="rId4" Type="http://schemas.openxmlformats.org/officeDocument/2006/relationships/image" Target="../media/image58.emf"/></Relationships>
</file>

<file path=ppt/slides/_rels/slide2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slideLayout" Target="../slideLayouts/slideLayout2.xml"/><Relationship Id="rId1" Type="http://schemas.openxmlformats.org/officeDocument/2006/relationships/tags" Target="../tags/tag45.xml"/><Relationship Id="rId4" Type="http://schemas.openxmlformats.org/officeDocument/2006/relationships/image" Target="../media/image60.emf"/></Relationships>
</file>

<file path=ppt/slides/_rels/slide23.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tags" Target="../tags/tag48.xml"/><Relationship Id="rId7" Type="http://schemas.openxmlformats.org/officeDocument/2006/relationships/image" Target="../media/image62.emf"/><Relationship Id="rId2" Type="http://schemas.openxmlformats.org/officeDocument/2006/relationships/tags" Target="../tags/tag47.xml"/><Relationship Id="rId1" Type="http://schemas.openxmlformats.org/officeDocument/2006/relationships/tags" Target="../tags/tag46.xml"/><Relationship Id="rId6" Type="http://schemas.openxmlformats.org/officeDocument/2006/relationships/image" Target="../media/image61.emf"/><Relationship Id="rId5" Type="http://schemas.openxmlformats.org/officeDocument/2006/relationships/image" Target="../media/image550.png"/><Relationship Id="rId4" Type="http://schemas.openxmlformats.org/officeDocument/2006/relationships/slideLayout" Target="../slideLayouts/slideLayout2.xml"/><Relationship Id="rId9" Type="http://schemas.openxmlformats.org/officeDocument/2006/relationships/image" Target="../media/image64.emf"/></Relationships>
</file>

<file path=ppt/slides/_rels/slide24.xml.rels><?xml version="1.0" encoding="UTF-8" standalone="yes"?>
<Relationships xmlns="http://schemas.openxmlformats.org/package/2006/relationships"><Relationship Id="rId8" Type="http://schemas.openxmlformats.org/officeDocument/2006/relationships/image" Target="../media/image68.emf"/><Relationship Id="rId3" Type="http://schemas.openxmlformats.org/officeDocument/2006/relationships/tags" Target="../tags/tag51.xml"/><Relationship Id="rId7" Type="http://schemas.openxmlformats.org/officeDocument/2006/relationships/image" Target="../media/image67.emf"/><Relationship Id="rId2" Type="http://schemas.openxmlformats.org/officeDocument/2006/relationships/tags" Target="../tags/tag50.xml"/><Relationship Id="rId1" Type="http://schemas.openxmlformats.org/officeDocument/2006/relationships/tags" Target="../tags/tag49.xml"/><Relationship Id="rId6" Type="http://schemas.openxmlformats.org/officeDocument/2006/relationships/image" Target="../media/image66.emf"/><Relationship Id="rId5" Type="http://schemas.openxmlformats.org/officeDocument/2006/relationships/image" Target="../media/image65.png"/><Relationship Id="rId10" Type="http://schemas.openxmlformats.org/officeDocument/2006/relationships/hyperlink" Target="https://github.com/vmirly/pyclust" TargetMode="External"/><Relationship Id="rId4" Type="http://schemas.openxmlformats.org/officeDocument/2006/relationships/slideLayout" Target="../slideLayouts/slideLayout2.xml"/><Relationship Id="rId9" Type="http://schemas.openxmlformats.org/officeDocument/2006/relationships/image" Target="../media/image640.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hyperlink" Target="https://scikit-learn.org/stable/modules/classes.html#module-sklearn.svm" TargetMode="External"/><Relationship Id="rId2" Type="http://schemas.openxmlformats.org/officeDocument/2006/relationships/tags" Target="../tags/tag53.xml"/><Relationship Id="rId1" Type="http://schemas.openxmlformats.org/officeDocument/2006/relationships/tags" Target="../tags/tag52.xml"/><Relationship Id="rId6" Type="http://schemas.openxmlformats.org/officeDocument/2006/relationships/image" Target="../media/image71.emf"/><Relationship Id="rId5" Type="http://schemas.openxmlformats.org/officeDocument/2006/relationships/image" Target="../media/image70.emf"/><Relationship Id="rId4" Type="http://schemas.openxmlformats.org/officeDocument/2006/relationships/image" Target="../media/image69.jpeg"/></Relationships>
</file>

<file path=ppt/slides/_rels/slide26.xml.rels><?xml version="1.0" encoding="UTF-8" standalone="yes"?>
<Relationships xmlns="http://schemas.openxmlformats.org/package/2006/relationships"><Relationship Id="rId3" Type="http://schemas.openxmlformats.org/officeDocument/2006/relationships/image" Target="../media/image680.png"/><Relationship Id="rId2" Type="http://schemas.openxmlformats.org/officeDocument/2006/relationships/slideLayout" Target="../slideLayouts/slideLayout2.xml"/><Relationship Id="rId1" Type="http://schemas.openxmlformats.org/officeDocument/2006/relationships/tags" Target="../tags/tag54.xml"/><Relationship Id="rId4" Type="http://schemas.openxmlformats.org/officeDocument/2006/relationships/image" Target="../media/image72.emf"/></Relationships>
</file>

<file path=ppt/slides/_rels/slide2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slideLayout" Target="../slideLayouts/slideLayout2.xml"/><Relationship Id="rId1" Type="http://schemas.openxmlformats.org/officeDocument/2006/relationships/tags" Target="../tags/tag55.xml"/><Relationship Id="rId4" Type="http://schemas.openxmlformats.org/officeDocument/2006/relationships/image" Target="../media/image74.emf"/></Relationships>
</file>

<file path=ppt/slides/_rels/slide28.xml.rels><?xml version="1.0" encoding="UTF-8" standalone="yes"?>
<Relationships xmlns="http://schemas.openxmlformats.org/package/2006/relationships"><Relationship Id="rId8" Type="http://schemas.openxmlformats.org/officeDocument/2006/relationships/image" Target="../media/image76.emf"/><Relationship Id="rId3" Type="http://schemas.openxmlformats.org/officeDocument/2006/relationships/tags" Target="../tags/tag58.xml"/><Relationship Id="rId7" Type="http://schemas.openxmlformats.org/officeDocument/2006/relationships/image" Target="../media/image75.emf"/><Relationship Id="rId2" Type="http://schemas.openxmlformats.org/officeDocument/2006/relationships/tags" Target="../tags/tag57.xml"/><Relationship Id="rId1" Type="http://schemas.openxmlformats.org/officeDocument/2006/relationships/tags" Target="../tags/tag56.xml"/><Relationship Id="rId6" Type="http://schemas.openxmlformats.org/officeDocument/2006/relationships/image" Target="../media/image720.png"/><Relationship Id="rId5" Type="http://schemas.openxmlformats.org/officeDocument/2006/relationships/slideLayout" Target="../slideLayouts/slideLayout2.xml"/><Relationship Id="rId10" Type="http://schemas.openxmlformats.org/officeDocument/2006/relationships/image" Target="../media/image78.emf"/><Relationship Id="rId4" Type="http://schemas.openxmlformats.org/officeDocument/2006/relationships/tags" Target="../tags/tag59.xml"/><Relationship Id="rId9" Type="http://schemas.openxmlformats.org/officeDocument/2006/relationships/image" Target="../media/image77.emf"/></Relationships>
</file>

<file path=ppt/slides/_rels/slide29.xml.rels><?xml version="1.0" encoding="UTF-8" standalone="yes"?>
<Relationships xmlns="http://schemas.openxmlformats.org/package/2006/relationships"><Relationship Id="rId8" Type="http://schemas.openxmlformats.org/officeDocument/2006/relationships/image" Target="../media/image80.emf"/><Relationship Id="rId3" Type="http://schemas.openxmlformats.org/officeDocument/2006/relationships/tags" Target="../tags/tag62.xml"/><Relationship Id="rId7" Type="http://schemas.openxmlformats.org/officeDocument/2006/relationships/image" Target="../media/image79.emf"/><Relationship Id="rId12" Type="http://schemas.openxmlformats.org/officeDocument/2006/relationships/image" Target="../media/image820.png"/><Relationship Id="rId2" Type="http://schemas.openxmlformats.org/officeDocument/2006/relationships/tags" Target="../tags/tag61.xml"/><Relationship Id="rId1" Type="http://schemas.openxmlformats.org/officeDocument/2006/relationships/tags" Target="../tags/tag60.xml"/><Relationship Id="rId6" Type="http://schemas.openxmlformats.org/officeDocument/2006/relationships/slideLayout" Target="../slideLayouts/slideLayout2.xml"/><Relationship Id="rId11" Type="http://schemas.openxmlformats.org/officeDocument/2006/relationships/image" Target="../media/image83.emf"/><Relationship Id="rId5" Type="http://schemas.openxmlformats.org/officeDocument/2006/relationships/tags" Target="../tags/tag64.xml"/><Relationship Id="rId10" Type="http://schemas.openxmlformats.org/officeDocument/2006/relationships/image" Target="../media/image82.emf"/><Relationship Id="rId4" Type="http://schemas.openxmlformats.org/officeDocument/2006/relationships/tags" Target="../tags/tag63.xml"/><Relationship Id="rId9" Type="http://schemas.openxmlformats.org/officeDocument/2006/relationships/image" Target="../media/image81.emf"/></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 Id="rId5" Type="http://schemas.openxmlformats.org/officeDocument/2006/relationships/image" Target="../media/image87.png"/><Relationship Id="rId4" Type="http://schemas.openxmlformats.org/officeDocument/2006/relationships/image" Target="../media/image8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870.png"/><Relationship Id="rId2" Type="http://schemas.openxmlformats.org/officeDocument/2006/relationships/slideLayout" Target="../slideLayouts/slideLayout2.xml"/><Relationship Id="rId1" Type="http://schemas.openxmlformats.org/officeDocument/2006/relationships/tags" Target="../tags/tag65.xml"/><Relationship Id="rId4" Type="http://schemas.openxmlformats.org/officeDocument/2006/relationships/image" Target="../media/image88.emf"/></Relationships>
</file>

<file path=ppt/slides/_rels/slide33.xml.rels><?xml version="1.0" encoding="UTF-8" standalone="yes"?>
<Relationships xmlns="http://schemas.openxmlformats.org/package/2006/relationships"><Relationship Id="rId8" Type="http://schemas.openxmlformats.org/officeDocument/2006/relationships/image" Target="../media/image89.emf"/><Relationship Id="rId3" Type="http://schemas.openxmlformats.org/officeDocument/2006/relationships/tags" Target="../tags/tag68.xml"/><Relationship Id="rId7" Type="http://schemas.openxmlformats.org/officeDocument/2006/relationships/image" Target="../media/image890.png"/><Relationship Id="rId12" Type="http://schemas.openxmlformats.org/officeDocument/2006/relationships/image" Target="../media/image93.emf"/><Relationship Id="rId2" Type="http://schemas.openxmlformats.org/officeDocument/2006/relationships/tags" Target="../tags/tag67.xml"/><Relationship Id="rId1" Type="http://schemas.openxmlformats.org/officeDocument/2006/relationships/tags" Target="../tags/tag66.xml"/><Relationship Id="rId6" Type="http://schemas.openxmlformats.org/officeDocument/2006/relationships/slideLayout" Target="../slideLayouts/slideLayout2.xml"/><Relationship Id="rId11" Type="http://schemas.openxmlformats.org/officeDocument/2006/relationships/image" Target="../media/image92.emf"/><Relationship Id="rId5" Type="http://schemas.openxmlformats.org/officeDocument/2006/relationships/tags" Target="../tags/tag70.xml"/><Relationship Id="rId10" Type="http://schemas.openxmlformats.org/officeDocument/2006/relationships/image" Target="../media/image91.emf"/><Relationship Id="rId4" Type="http://schemas.openxmlformats.org/officeDocument/2006/relationships/tags" Target="../tags/tag69.xml"/><Relationship Id="rId9" Type="http://schemas.openxmlformats.org/officeDocument/2006/relationships/image" Target="../media/image90.emf"/></Relationships>
</file>

<file path=ppt/slides/_rels/slide34.xml.rels><?xml version="1.0" encoding="UTF-8" standalone="yes"?>
<Relationships xmlns="http://schemas.openxmlformats.org/package/2006/relationships"><Relationship Id="rId8" Type="http://schemas.openxmlformats.org/officeDocument/2006/relationships/image" Target="../media/image95.emf"/><Relationship Id="rId3" Type="http://schemas.openxmlformats.org/officeDocument/2006/relationships/tags" Target="../tags/tag73.xml"/><Relationship Id="rId7" Type="http://schemas.openxmlformats.org/officeDocument/2006/relationships/image" Target="../media/image94.emf"/><Relationship Id="rId2" Type="http://schemas.openxmlformats.org/officeDocument/2006/relationships/tags" Target="../tags/tag72.xml"/><Relationship Id="rId1" Type="http://schemas.openxmlformats.org/officeDocument/2006/relationships/tags" Target="../tags/tag71.xml"/><Relationship Id="rId6" Type="http://schemas.openxmlformats.org/officeDocument/2006/relationships/image" Target="../media/image950.png"/><Relationship Id="rId5" Type="http://schemas.openxmlformats.org/officeDocument/2006/relationships/slideLayout" Target="../slideLayouts/slideLayout2.xml"/><Relationship Id="rId10" Type="http://schemas.openxmlformats.org/officeDocument/2006/relationships/image" Target="../media/image97.emf"/><Relationship Id="rId4" Type="http://schemas.openxmlformats.org/officeDocument/2006/relationships/tags" Target="../tags/tag74.xml"/><Relationship Id="rId9" Type="http://schemas.openxmlformats.org/officeDocument/2006/relationships/image" Target="../media/image96.emf"/></Relationships>
</file>

<file path=ppt/slides/_rels/slide35.xml.rels><?xml version="1.0" encoding="UTF-8" standalone="yes"?>
<Relationships xmlns="http://schemas.openxmlformats.org/package/2006/relationships"><Relationship Id="rId8" Type="http://schemas.openxmlformats.org/officeDocument/2006/relationships/image" Target="../media/image98.emf"/><Relationship Id="rId13" Type="http://schemas.openxmlformats.org/officeDocument/2006/relationships/image" Target="../media/image103.emf"/><Relationship Id="rId3" Type="http://schemas.openxmlformats.org/officeDocument/2006/relationships/tags" Target="../tags/tag77.xml"/><Relationship Id="rId7" Type="http://schemas.openxmlformats.org/officeDocument/2006/relationships/image" Target="../media/image1000.png"/><Relationship Id="rId12" Type="http://schemas.openxmlformats.org/officeDocument/2006/relationships/image" Target="../media/image102.emf"/><Relationship Id="rId2" Type="http://schemas.openxmlformats.org/officeDocument/2006/relationships/tags" Target="../tags/tag76.xml"/><Relationship Id="rId1" Type="http://schemas.openxmlformats.org/officeDocument/2006/relationships/tags" Target="../tags/tag75.xml"/><Relationship Id="rId6" Type="http://schemas.openxmlformats.org/officeDocument/2006/relationships/notesSlide" Target="../notesSlides/notesSlide12.xml"/><Relationship Id="rId11" Type="http://schemas.openxmlformats.org/officeDocument/2006/relationships/image" Target="../media/image101.png"/><Relationship Id="rId5" Type="http://schemas.openxmlformats.org/officeDocument/2006/relationships/slideLayout" Target="../slideLayouts/slideLayout2.xml"/><Relationship Id="rId10" Type="http://schemas.openxmlformats.org/officeDocument/2006/relationships/image" Target="../media/image100.png"/><Relationship Id="rId4" Type="http://schemas.openxmlformats.org/officeDocument/2006/relationships/tags" Target="../tags/tag78.xml"/><Relationship Id="rId9" Type="http://schemas.openxmlformats.org/officeDocument/2006/relationships/image" Target="../media/image99.png"/><Relationship Id="rId14" Type="http://schemas.openxmlformats.org/officeDocument/2006/relationships/image" Target="../media/image104.emf"/></Relationships>
</file>

<file path=ppt/slides/_rels/slide36.xml.rels><?xml version="1.0" encoding="UTF-8" standalone="yes"?>
<Relationships xmlns="http://schemas.openxmlformats.org/package/2006/relationships"><Relationship Id="rId8" Type="http://schemas.openxmlformats.org/officeDocument/2006/relationships/image" Target="../media/image107.png"/><Relationship Id="rId13" Type="http://schemas.openxmlformats.org/officeDocument/2006/relationships/image" Target="../media/image112.emf"/><Relationship Id="rId3" Type="http://schemas.openxmlformats.org/officeDocument/2006/relationships/tags" Target="../tags/tag81.xml"/><Relationship Id="rId7" Type="http://schemas.openxmlformats.org/officeDocument/2006/relationships/image" Target="../media/image106.png"/><Relationship Id="rId12" Type="http://schemas.openxmlformats.org/officeDocument/2006/relationships/image" Target="../media/image111.emf"/><Relationship Id="rId2" Type="http://schemas.openxmlformats.org/officeDocument/2006/relationships/tags" Target="../tags/tag80.xml"/><Relationship Id="rId1" Type="http://schemas.openxmlformats.org/officeDocument/2006/relationships/tags" Target="../tags/tag79.xml"/><Relationship Id="rId6" Type="http://schemas.openxmlformats.org/officeDocument/2006/relationships/image" Target="../media/image105.png"/><Relationship Id="rId11" Type="http://schemas.openxmlformats.org/officeDocument/2006/relationships/image" Target="../media/image110.emf"/><Relationship Id="rId5" Type="http://schemas.openxmlformats.org/officeDocument/2006/relationships/slideLayout" Target="../slideLayouts/slideLayout2.xml"/><Relationship Id="rId10" Type="http://schemas.openxmlformats.org/officeDocument/2006/relationships/image" Target="../media/image109.emf"/><Relationship Id="rId4" Type="http://schemas.openxmlformats.org/officeDocument/2006/relationships/tags" Target="../tags/tag82.xml"/><Relationship Id="rId9" Type="http://schemas.openxmlformats.org/officeDocument/2006/relationships/image" Target="../media/image108.png"/></Relationships>
</file>

<file path=ppt/slides/_rels/slide37.xml.rels><?xml version="1.0" encoding="UTF-8" standalone="yes"?>
<Relationships xmlns="http://schemas.openxmlformats.org/package/2006/relationships"><Relationship Id="rId8" Type="http://schemas.openxmlformats.org/officeDocument/2006/relationships/image" Target="../media/image115.emf"/><Relationship Id="rId3" Type="http://schemas.openxmlformats.org/officeDocument/2006/relationships/tags" Target="../tags/tag85.xml"/><Relationship Id="rId7" Type="http://schemas.openxmlformats.org/officeDocument/2006/relationships/image" Target="../media/image114.emf"/><Relationship Id="rId2" Type="http://schemas.openxmlformats.org/officeDocument/2006/relationships/tags" Target="../tags/tag84.xml"/><Relationship Id="rId1" Type="http://schemas.openxmlformats.org/officeDocument/2006/relationships/tags" Target="../tags/tag83.xml"/><Relationship Id="rId6" Type="http://schemas.openxmlformats.org/officeDocument/2006/relationships/image" Target="../media/image113.emf"/><Relationship Id="rId5" Type="http://schemas.openxmlformats.org/officeDocument/2006/relationships/image" Target="../media/image1150.png"/><Relationship Id="rId4" Type="http://schemas.openxmlformats.org/officeDocument/2006/relationships/slideLayout" Target="../slideLayouts/slideLayout2.xml"/><Relationship Id="rId9" Type="http://schemas.openxmlformats.org/officeDocument/2006/relationships/image" Target="../media/image116.png"/></Relationships>
</file>

<file path=ppt/slides/_rels/slide38.xml.rels><?xml version="1.0" encoding="UTF-8" standalone="yes"?>
<Relationships xmlns="http://schemas.openxmlformats.org/package/2006/relationships"><Relationship Id="rId8" Type="http://schemas.openxmlformats.org/officeDocument/2006/relationships/image" Target="../media/image117.png"/><Relationship Id="rId13" Type="http://schemas.openxmlformats.org/officeDocument/2006/relationships/image" Target="../media/image122.emf"/><Relationship Id="rId3" Type="http://schemas.openxmlformats.org/officeDocument/2006/relationships/tags" Target="../tags/tag88.xml"/><Relationship Id="rId7" Type="http://schemas.openxmlformats.org/officeDocument/2006/relationships/notesSlide" Target="../notesSlides/notesSlide13.xml"/><Relationship Id="rId12" Type="http://schemas.openxmlformats.org/officeDocument/2006/relationships/image" Target="../media/image121.emf"/><Relationship Id="rId2" Type="http://schemas.openxmlformats.org/officeDocument/2006/relationships/tags" Target="../tags/tag87.xml"/><Relationship Id="rId1" Type="http://schemas.openxmlformats.org/officeDocument/2006/relationships/tags" Target="../tags/tag86.xml"/><Relationship Id="rId6" Type="http://schemas.openxmlformats.org/officeDocument/2006/relationships/slideLayout" Target="../slideLayouts/slideLayout2.xml"/><Relationship Id="rId11" Type="http://schemas.openxmlformats.org/officeDocument/2006/relationships/image" Target="../media/image120.emf"/><Relationship Id="rId5" Type="http://schemas.openxmlformats.org/officeDocument/2006/relationships/tags" Target="../tags/tag90.xml"/><Relationship Id="rId10" Type="http://schemas.openxmlformats.org/officeDocument/2006/relationships/image" Target="../media/image119.emf"/><Relationship Id="rId4" Type="http://schemas.openxmlformats.org/officeDocument/2006/relationships/tags" Target="../tags/tag89.xml"/><Relationship Id="rId9" Type="http://schemas.openxmlformats.org/officeDocument/2006/relationships/image" Target="../media/image118.png"/><Relationship Id="rId14" Type="http://schemas.openxmlformats.org/officeDocument/2006/relationships/image" Target="../media/image123.emf"/></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92.xml"/><Relationship Id="rId1" Type="http://schemas.openxmlformats.org/officeDocument/2006/relationships/tags" Target="../tags/tag91.xml"/><Relationship Id="rId6" Type="http://schemas.openxmlformats.org/officeDocument/2006/relationships/image" Target="../media/image125.emf"/><Relationship Id="rId5" Type="http://schemas.openxmlformats.org/officeDocument/2006/relationships/image" Target="../media/image124.emf"/><Relationship Id="rId4" Type="http://schemas.openxmlformats.org/officeDocument/2006/relationships/image" Target="../media/image127.png"/></Relationships>
</file>

<file path=ppt/slides/_rels/slide4.xml.rels><?xml version="1.0" encoding="UTF-8" standalone="yes"?>
<Relationships xmlns="http://schemas.openxmlformats.org/package/2006/relationships"><Relationship Id="rId8" Type="http://schemas.openxmlformats.org/officeDocument/2006/relationships/image" Target="../media/image4.emf"/><Relationship Id="rId3" Type="http://schemas.openxmlformats.org/officeDocument/2006/relationships/tags" Target="../tags/tag3.xml"/><Relationship Id="rId7" Type="http://schemas.openxmlformats.org/officeDocument/2006/relationships/image" Target="../media/image3.emf"/><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4.png"/><Relationship Id="rId11" Type="http://schemas.openxmlformats.org/officeDocument/2006/relationships/image" Target="../media/image7.png"/><Relationship Id="rId5" Type="http://schemas.openxmlformats.org/officeDocument/2006/relationships/slideLayout" Target="../slideLayouts/slideLayout2.xml"/><Relationship Id="rId10" Type="http://schemas.openxmlformats.org/officeDocument/2006/relationships/image" Target="../media/image6.emf"/><Relationship Id="rId4" Type="http://schemas.openxmlformats.org/officeDocument/2006/relationships/tags" Target="../tags/tag4.xml"/><Relationship Id="rId9" Type="http://schemas.openxmlformats.org/officeDocument/2006/relationships/image" Target="../media/image5.emf"/></Relationships>
</file>

<file path=ppt/slides/_rels/slide40.xml.rels><?xml version="1.0" encoding="UTF-8" standalone="yes"?>
<Relationships xmlns="http://schemas.openxmlformats.org/package/2006/relationships"><Relationship Id="rId8" Type="http://schemas.openxmlformats.org/officeDocument/2006/relationships/image" Target="../media/image127.emf"/><Relationship Id="rId3" Type="http://schemas.openxmlformats.org/officeDocument/2006/relationships/tags" Target="../tags/tag95.xml"/><Relationship Id="rId7" Type="http://schemas.openxmlformats.org/officeDocument/2006/relationships/image" Target="../media/image126.emf"/><Relationship Id="rId12" Type="http://schemas.openxmlformats.org/officeDocument/2006/relationships/image" Target="../media/image131.emf"/><Relationship Id="rId2" Type="http://schemas.openxmlformats.org/officeDocument/2006/relationships/tags" Target="../tags/tag94.xml"/><Relationship Id="rId1" Type="http://schemas.openxmlformats.org/officeDocument/2006/relationships/tags" Target="../tags/tag93.xml"/><Relationship Id="rId6" Type="http://schemas.openxmlformats.org/officeDocument/2006/relationships/slideLayout" Target="../slideLayouts/slideLayout2.xml"/><Relationship Id="rId11" Type="http://schemas.openxmlformats.org/officeDocument/2006/relationships/image" Target="../media/image130.emf"/><Relationship Id="rId5" Type="http://schemas.openxmlformats.org/officeDocument/2006/relationships/tags" Target="../tags/tag97.xml"/><Relationship Id="rId10" Type="http://schemas.openxmlformats.org/officeDocument/2006/relationships/image" Target="../media/image129.png"/><Relationship Id="rId4" Type="http://schemas.openxmlformats.org/officeDocument/2006/relationships/tags" Target="../tags/tag96.xml"/><Relationship Id="rId9" Type="http://schemas.openxmlformats.org/officeDocument/2006/relationships/image" Target="../media/image128.emf"/></Relationships>
</file>

<file path=ppt/slides/_rels/slide41.xml.rels><?xml version="1.0" encoding="UTF-8" standalone="yes"?>
<Relationships xmlns="http://schemas.openxmlformats.org/package/2006/relationships"><Relationship Id="rId8" Type="http://schemas.openxmlformats.org/officeDocument/2006/relationships/image" Target="../media/image134.png"/><Relationship Id="rId3" Type="http://schemas.openxmlformats.org/officeDocument/2006/relationships/tags" Target="../tags/tag100.xml"/><Relationship Id="rId7" Type="http://schemas.openxmlformats.org/officeDocument/2006/relationships/image" Target="../media/image133.emf"/><Relationship Id="rId2" Type="http://schemas.openxmlformats.org/officeDocument/2006/relationships/tags" Target="../tags/tag99.xml"/><Relationship Id="rId1" Type="http://schemas.openxmlformats.org/officeDocument/2006/relationships/tags" Target="../tags/tag98.xml"/><Relationship Id="rId6" Type="http://schemas.openxmlformats.org/officeDocument/2006/relationships/image" Target="../media/image132.emf"/><Relationship Id="rId5" Type="http://schemas.openxmlformats.org/officeDocument/2006/relationships/image" Target="../media/image136.png"/><Relationship Id="rId10" Type="http://schemas.openxmlformats.org/officeDocument/2006/relationships/image" Target="../media/image136.emf"/><Relationship Id="rId4" Type="http://schemas.openxmlformats.org/officeDocument/2006/relationships/slideLayout" Target="../slideLayouts/slideLayout2.xml"/><Relationship Id="rId9" Type="http://schemas.openxmlformats.org/officeDocument/2006/relationships/image" Target="../media/image135.pn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tags" Target="../tags/tag101.xml"/><Relationship Id="rId5" Type="http://schemas.openxmlformats.org/officeDocument/2006/relationships/image" Target="../media/image138.emf"/><Relationship Id="rId4" Type="http://schemas.openxmlformats.org/officeDocument/2006/relationships/image" Target="../media/image137.jpeg"/></Relationships>
</file>

<file path=ppt/slides/_rels/slide43.xml.rels><?xml version="1.0" encoding="UTF-8" standalone="yes"?>
<Relationships xmlns="http://schemas.openxmlformats.org/package/2006/relationships"><Relationship Id="rId8" Type="http://schemas.openxmlformats.org/officeDocument/2006/relationships/image" Target="../media/image140.emf"/><Relationship Id="rId3" Type="http://schemas.openxmlformats.org/officeDocument/2006/relationships/tags" Target="../tags/tag104.xml"/><Relationship Id="rId7" Type="http://schemas.openxmlformats.org/officeDocument/2006/relationships/image" Target="../media/image139.emf"/><Relationship Id="rId2" Type="http://schemas.openxmlformats.org/officeDocument/2006/relationships/tags" Target="../tags/tag103.xml"/><Relationship Id="rId1" Type="http://schemas.openxmlformats.org/officeDocument/2006/relationships/tags" Target="../tags/tag102.xml"/><Relationship Id="rId6" Type="http://schemas.openxmlformats.org/officeDocument/2006/relationships/image" Target="../media/image144.png"/><Relationship Id="rId5" Type="http://schemas.openxmlformats.org/officeDocument/2006/relationships/notesSlide" Target="../notesSlides/notesSlide15.xml"/><Relationship Id="rId4" Type="http://schemas.openxmlformats.org/officeDocument/2006/relationships/slideLayout" Target="../slideLayouts/slideLayout2.xml"/><Relationship Id="rId9" Type="http://schemas.openxmlformats.org/officeDocument/2006/relationships/image" Target="../media/image141.emf"/></Relationships>
</file>

<file path=ppt/slides/_rels/slide44.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70.png"/><Relationship Id="rId1" Type="http://schemas.openxmlformats.org/officeDocument/2006/relationships/slideLayout" Target="../slideLayouts/slideLayout2.xml"/><Relationship Id="rId5" Type="http://schemas.openxmlformats.org/officeDocument/2006/relationships/image" Target="../media/image143.png"/><Relationship Id="rId4" Type="http://schemas.openxmlformats.org/officeDocument/2006/relationships/hyperlink" Target="https://doi.org/10.1016/j.ijheatfluidflow.2019.108497" TargetMode="External"/></Relationships>
</file>

<file path=ppt/slides/_rels/slide45.xml.rels><?xml version="1.0" encoding="UTF-8" standalone="yes"?>
<Relationships xmlns="http://schemas.openxmlformats.org/package/2006/relationships"><Relationship Id="rId8" Type="http://schemas.openxmlformats.org/officeDocument/2006/relationships/image" Target="../media/image148.png"/><Relationship Id="rId3" Type="http://schemas.openxmlformats.org/officeDocument/2006/relationships/slideLayout" Target="../slideLayouts/slideLayout2.xml"/><Relationship Id="rId7" Type="http://schemas.openxmlformats.org/officeDocument/2006/relationships/image" Target="../media/image147.emf"/><Relationship Id="rId2" Type="http://schemas.openxmlformats.org/officeDocument/2006/relationships/tags" Target="../tags/tag106.xml"/><Relationship Id="rId1" Type="http://schemas.openxmlformats.org/officeDocument/2006/relationships/tags" Target="../tags/tag105.xml"/><Relationship Id="rId6" Type="http://schemas.openxmlformats.org/officeDocument/2006/relationships/image" Target="../media/image146.emf"/><Relationship Id="rId5" Type="http://schemas.openxmlformats.org/officeDocument/2006/relationships/image" Target="../media/image145.png"/><Relationship Id="rId10" Type="http://schemas.openxmlformats.org/officeDocument/2006/relationships/hyperlink" Target="https://www.cs.toronto.edu/~duvenaud/thesis.pdf" TargetMode="External"/><Relationship Id="rId4" Type="http://schemas.openxmlformats.org/officeDocument/2006/relationships/notesSlide" Target="../notesSlides/notesSlide16.xml"/><Relationship Id="rId9" Type="http://schemas.openxmlformats.org/officeDocument/2006/relationships/hyperlink" Target="http://learning.eng.cam.ac.uk/carl/mauna/" TargetMode="External"/></Relationships>
</file>

<file path=ppt/slides/_rels/slide46.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54.png"/><Relationship Id="rId1" Type="http://schemas.openxmlformats.org/officeDocument/2006/relationships/slideLayout" Target="../slideLayouts/slideLayout2.xml"/><Relationship Id="rId4" Type="http://schemas.openxmlformats.org/officeDocument/2006/relationships/image" Target="../media/image150.png"/></Relationships>
</file>

<file path=ppt/slides/_rels/slide47.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152.png"/><Relationship Id="rId4" Type="http://schemas.openxmlformats.org/officeDocument/2006/relationships/image" Target="../media/image158.png"/></Relationships>
</file>

<file path=ppt/slides/_rels/slide48.xml.rels><?xml version="1.0" encoding="UTF-8" standalone="yes"?>
<Relationships xmlns="http://schemas.openxmlformats.org/package/2006/relationships"><Relationship Id="rId8" Type="http://schemas.openxmlformats.org/officeDocument/2006/relationships/image" Target="../media/image156.emf"/><Relationship Id="rId3" Type="http://schemas.openxmlformats.org/officeDocument/2006/relationships/slideLayout" Target="../slideLayouts/slideLayout2.xml"/><Relationship Id="rId7" Type="http://schemas.openxmlformats.org/officeDocument/2006/relationships/image" Target="../media/image155.png"/><Relationship Id="rId2" Type="http://schemas.openxmlformats.org/officeDocument/2006/relationships/tags" Target="../tags/tag108.xml"/><Relationship Id="rId1" Type="http://schemas.openxmlformats.org/officeDocument/2006/relationships/tags" Target="../tags/tag107.xml"/><Relationship Id="rId6" Type="http://schemas.openxmlformats.org/officeDocument/2006/relationships/image" Target="../media/image153.emf"/><Relationship Id="rId5" Type="http://schemas.openxmlformats.org/officeDocument/2006/relationships/image" Target="../media/image160.png"/><Relationship Id="rId4" Type="http://schemas.openxmlformats.org/officeDocument/2006/relationships/notesSlide" Target="../notesSlides/notesSlide18.xml"/></Relationships>
</file>

<file path=ppt/slides/_rels/slide49.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slideLayout" Target="../slideLayouts/slideLayout2.xml"/><Relationship Id="rId1" Type="http://schemas.openxmlformats.org/officeDocument/2006/relationships/tags" Target="../tags/tag109.xml"/><Relationship Id="rId4" Type="http://schemas.openxmlformats.org/officeDocument/2006/relationships/image" Target="../media/image157.emf"/></Relationships>
</file>

<file path=ppt/slides/_rels/slide5.xml.rels><?xml version="1.0" encoding="UTF-8" standalone="yes"?>
<Relationships xmlns="http://schemas.openxmlformats.org/package/2006/relationships"><Relationship Id="rId8" Type="http://schemas.openxmlformats.org/officeDocument/2006/relationships/slideLayout" Target="../slideLayouts/slideLayout2.xml"/><Relationship Id="rId13" Type="http://schemas.openxmlformats.org/officeDocument/2006/relationships/image" Target="../media/image10.emf"/><Relationship Id="rId18" Type="http://schemas.openxmlformats.org/officeDocument/2006/relationships/image" Target="../media/image15.emf"/><Relationship Id="rId3" Type="http://schemas.openxmlformats.org/officeDocument/2006/relationships/tags" Target="../tags/tag7.xml"/><Relationship Id="rId7" Type="http://schemas.openxmlformats.org/officeDocument/2006/relationships/tags" Target="../tags/tag11.xml"/><Relationship Id="rId12" Type="http://schemas.openxmlformats.org/officeDocument/2006/relationships/image" Target="../media/image9.emf"/><Relationship Id="rId17" Type="http://schemas.openxmlformats.org/officeDocument/2006/relationships/image" Target="../media/image14.emf"/><Relationship Id="rId2" Type="http://schemas.openxmlformats.org/officeDocument/2006/relationships/tags" Target="../tags/tag6.xml"/><Relationship Id="rId16" Type="http://schemas.openxmlformats.org/officeDocument/2006/relationships/image" Target="../media/image13.emf"/><Relationship Id="rId1" Type="http://schemas.openxmlformats.org/officeDocument/2006/relationships/tags" Target="../tags/tag5.xml"/><Relationship Id="rId6" Type="http://schemas.openxmlformats.org/officeDocument/2006/relationships/tags" Target="../tags/tag10.xml"/><Relationship Id="rId11" Type="http://schemas.openxmlformats.org/officeDocument/2006/relationships/image" Target="../media/image8.emf"/><Relationship Id="rId5" Type="http://schemas.openxmlformats.org/officeDocument/2006/relationships/tags" Target="../tags/tag9.xml"/><Relationship Id="rId15" Type="http://schemas.openxmlformats.org/officeDocument/2006/relationships/image" Target="../media/image12.png"/><Relationship Id="rId10" Type="http://schemas.openxmlformats.org/officeDocument/2006/relationships/image" Target="../media/image10.png"/><Relationship Id="rId4" Type="http://schemas.openxmlformats.org/officeDocument/2006/relationships/tags" Target="../tags/tag8.xml"/><Relationship Id="rId9" Type="http://schemas.openxmlformats.org/officeDocument/2006/relationships/notesSlide" Target="../notesSlides/notesSlide3.xml"/><Relationship Id="rId14" Type="http://schemas.openxmlformats.org/officeDocument/2006/relationships/image" Target="../media/image11.emf"/></Relationships>
</file>

<file path=ppt/slides/_rels/slide50.xml.rels><?xml version="1.0" encoding="UTF-8" standalone="yes"?>
<Relationships xmlns="http://schemas.openxmlformats.org/package/2006/relationships"><Relationship Id="rId3" Type="http://schemas.openxmlformats.org/officeDocument/2006/relationships/hyperlink" Target="https://www.gpflow.org/" TargetMode="External"/><Relationship Id="rId2" Type="http://schemas.openxmlformats.org/officeDocument/2006/relationships/hyperlink" Target="https://github.com/SheffieldML/GPy" TargetMode="External"/><Relationship Id="rId1" Type="http://schemas.openxmlformats.org/officeDocument/2006/relationships/slideLayout" Target="../slideLayouts/slideLayout2.xml"/><Relationship Id="rId5" Type="http://schemas.openxmlformats.org/officeDocument/2006/relationships/hyperlink" Target="http://gpss.cc/gpss21/labs" TargetMode="External"/><Relationship Id="rId4" Type="http://schemas.openxmlformats.org/officeDocument/2006/relationships/hyperlink" Target="https://gpytorch.ai/" TargetMode="External"/></Relationships>
</file>

<file path=ppt/slides/_rels/slide51.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tags" Target="../tags/tag14.xml"/><Relationship Id="rId7" Type="http://schemas.openxmlformats.org/officeDocument/2006/relationships/image" Target="../media/image16.png"/><Relationship Id="rId12" Type="http://schemas.openxmlformats.org/officeDocument/2006/relationships/image" Target="../media/image20.emf"/><Relationship Id="rId2" Type="http://schemas.openxmlformats.org/officeDocument/2006/relationships/tags" Target="../tags/tag13.xml"/><Relationship Id="rId1" Type="http://schemas.openxmlformats.org/officeDocument/2006/relationships/tags" Target="../tags/tag12.xml"/><Relationship Id="rId6" Type="http://schemas.openxmlformats.org/officeDocument/2006/relationships/notesSlide" Target="../notesSlides/notesSlide4.xml"/><Relationship Id="rId11" Type="http://schemas.openxmlformats.org/officeDocument/2006/relationships/image" Target="../media/image19.emf"/><Relationship Id="rId5" Type="http://schemas.openxmlformats.org/officeDocument/2006/relationships/slideLayout" Target="../slideLayouts/slideLayout2.xml"/><Relationship Id="rId10" Type="http://schemas.openxmlformats.org/officeDocument/2006/relationships/image" Target="../media/image18.emf"/><Relationship Id="rId4" Type="http://schemas.openxmlformats.org/officeDocument/2006/relationships/tags" Target="../tags/tag15.xml"/><Relationship Id="rId9" Type="http://schemas.openxmlformats.org/officeDocument/2006/relationships/image" Target="../media/image17.emf"/></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ags" Target="../tags/tag16.xml"/><Relationship Id="rId5" Type="http://schemas.openxmlformats.org/officeDocument/2006/relationships/image" Target="../media/image21.emf"/><Relationship Id="rId4" Type="http://schemas.openxmlformats.org/officeDocument/2006/relationships/image" Target="../media/image23.png"/></Relationships>
</file>

<file path=ppt/slides/_rels/slide8.xml.rels><?xml version="1.0" encoding="UTF-8" standalone="yes"?>
<Relationships xmlns="http://schemas.openxmlformats.org/package/2006/relationships"><Relationship Id="rId8" Type="http://schemas.openxmlformats.org/officeDocument/2006/relationships/image" Target="../media/image22.emf"/><Relationship Id="rId3" Type="http://schemas.openxmlformats.org/officeDocument/2006/relationships/tags" Target="../tags/tag19.xml"/><Relationship Id="rId7" Type="http://schemas.openxmlformats.org/officeDocument/2006/relationships/image" Target="../media/image25.png"/><Relationship Id="rId12" Type="http://schemas.openxmlformats.org/officeDocument/2006/relationships/image" Target="../media/image26.png"/><Relationship Id="rId2" Type="http://schemas.openxmlformats.org/officeDocument/2006/relationships/tags" Target="../tags/tag18.xml"/><Relationship Id="rId1" Type="http://schemas.openxmlformats.org/officeDocument/2006/relationships/tags" Target="../tags/tag17.xml"/><Relationship Id="rId6" Type="http://schemas.openxmlformats.org/officeDocument/2006/relationships/notesSlide" Target="../notesSlides/notesSlide6.xml"/><Relationship Id="rId11" Type="http://schemas.openxmlformats.org/officeDocument/2006/relationships/image" Target="../media/image25.emf"/><Relationship Id="rId5" Type="http://schemas.openxmlformats.org/officeDocument/2006/relationships/slideLayout" Target="../slideLayouts/slideLayout2.xml"/><Relationship Id="rId10" Type="http://schemas.openxmlformats.org/officeDocument/2006/relationships/image" Target="../media/image24.emf"/><Relationship Id="rId4" Type="http://schemas.openxmlformats.org/officeDocument/2006/relationships/tags" Target="../tags/tag20.xml"/><Relationship Id="rId9" Type="http://schemas.openxmlformats.org/officeDocument/2006/relationships/image" Target="../media/image23.emf"/></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8.emf"/><Relationship Id="rId2" Type="http://schemas.openxmlformats.org/officeDocument/2006/relationships/tags" Target="../tags/tag22.xml"/><Relationship Id="rId1" Type="http://schemas.openxmlformats.org/officeDocument/2006/relationships/tags" Target="../tags/tag21.xml"/><Relationship Id="rId6" Type="http://schemas.openxmlformats.org/officeDocument/2006/relationships/image" Target="../media/image27.emf"/><Relationship Id="rId5" Type="http://schemas.openxmlformats.org/officeDocument/2006/relationships/image" Target="../media/image31.png"/><Relationship Id="rId4"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0157B0-A951-4569-8AD2-404C79352611}"/>
              </a:ext>
            </a:extLst>
          </p:cNvPr>
          <p:cNvSpPr>
            <a:spLocks noGrp="1"/>
          </p:cNvSpPr>
          <p:nvPr>
            <p:ph type="ctrTitle"/>
          </p:nvPr>
        </p:nvSpPr>
        <p:spPr/>
        <p:txBody>
          <a:bodyPr/>
          <a:lstStyle/>
          <a:p>
            <a:r>
              <a:rPr lang="en-US" altLang="zh-CN" dirty="0">
                <a:latin typeface="Arial" panose="020B0604020202020204" pitchFamily="34" charset="0"/>
                <a:cs typeface="Arial" panose="020B0604020202020204" pitchFamily="34" charset="0"/>
              </a:rPr>
              <a:t>Kernel Methods and Gaussian Processes</a:t>
            </a:r>
            <a:endParaRPr lang="zh-CN" altLang="en-US" dirty="0">
              <a:latin typeface="Arial" panose="020B0604020202020204" pitchFamily="34" charset="0"/>
              <a:cs typeface="Arial" panose="020B0604020202020204" pitchFamily="34" charset="0"/>
            </a:endParaRPr>
          </a:p>
        </p:txBody>
      </p:sp>
      <p:sp>
        <p:nvSpPr>
          <p:cNvPr id="3" name="副标题 2">
            <a:extLst>
              <a:ext uri="{FF2B5EF4-FFF2-40B4-BE49-F238E27FC236}">
                <a16:creationId xmlns:a16="http://schemas.microsoft.com/office/drawing/2014/main" id="{8A4B3940-8CE4-4EA1-B105-625911D131CB}"/>
              </a:ext>
            </a:extLst>
          </p:cNvPr>
          <p:cNvSpPr>
            <a:spLocks noGrp="1"/>
          </p:cNvSpPr>
          <p:nvPr>
            <p:ph type="subTitle" idx="1"/>
          </p:nvPr>
        </p:nvSpPr>
        <p:spPr/>
        <p:txBody>
          <a:bodyPr/>
          <a:lstStyle/>
          <a:p>
            <a:endParaRPr lang="en-US" altLang="zh-CN" dirty="0">
              <a:latin typeface="Arial" panose="020B0604020202020204" pitchFamily="34" charset="0"/>
              <a:cs typeface="Arial" panose="020B0604020202020204" pitchFamily="34" charset="0"/>
            </a:endParaRPr>
          </a:p>
          <a:p>
            <a:r>
              <a:rPr lang="en-US" altLang="zh-CN" dirty="0">
                <a:latin typeface="Arial" panose="020B0604020202020204" pitchFamily="34" charset="0"/>
                <a:cs typeface="Arial" panose="020B0604020202020204" pitchFamily="34" charset="0"/>
              </a:rPr>
              <a:t>Pattern Recognition,</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2023</a:t>
            </a:r>
          </a:p>
        </p:txBody>
      </p:sp>
      <p:sp>
        <p:nvSpPr>
          <p:cNvPr id="4" name="灯片编号占位符 3">
            <a:extLst>
              <a:ext uri="{FF2B5EF4-FFF2-40B4-BE49-F238E27FC236}">
                <a16:creationId xmlns:a16="http://schemas.microsoft.com/office/drawing/2014/main" id="{C192B95C-BB40-4F07-82B2-35AE284FAB8A}"/>
              </a:ext>
            </a:extLst>
          </p:cNvPr>
          <p:cNvSpPr>
            <a:spLocks noGrp="1"/>
          </p:cNvSpPr>
          <p:nvPr>
            <p:ph type="sldNum" sz="quarter" idx="12"/>
          </p:nvPr>
        </p:nvSpPr>
        <p:spPr/>
        <p:txBody>
          <a:bodyPr/>
          <a:lstStyle/>
          <a:p>
            <a:fld id="{AFE68A9B-37D2-492E-AB52-9A577CDF7D8F}" type="slidenum">
              <a:rPr lang="zh-CN" altLang="en-US" smtClean="0"/>
              <a:t>1</a:t>
            </a:fld>
            <a:endParaRPr lang="zh-CN" altLang="en-US" dirty="0"/>
          </a:p>
        </p:txBody>
      </p:sp>
    </p:spTree>
    <p:extLst>
      <p:ext uri="{BB962C8B-B14F-4D97-AF65-F5344CB8AC3E}">
        <p14:creationId xmlns:p14="http://schemas.microsoft.com/office/powerpoint/2010/main" val="38821567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75C674-70A3-4942-B8AC-01028A4EC8A8}"/>
              </a:ext>
            </a:extLst>
          </p:cNvPr>
          <p:cNvSpPr>
            <a:spLocks noGrp="1"/>
          </p:cNvSpPr>
          <p:nvPr>
            <p:ph type="title"/>
          </p:nvPr>
        </p:nvSpPr>
        <p:spPr>
          <a:xfrm>
            <a:off x="838200" y="365126"/>
            <a:ext cx="10515600" cy="786342"/>
          </a:xfrm>
        </p:spPr>
        <p:txBody>
          <a:bodyPr>
            <a:normAutofit/>
          </a:bodyPr>
          <a:lstStyle/>
          <a:p>
            <a:r>
              <a:rPr lang="en-US" altLang="zh-CN" sz="3600" dirty="0">
                <a:latin typeface="Arial" panose="020B0604020202020204" pitchFamily="34" charset="0"/>
                <a:cs typeface="Arial" panose="020B0604020202020204" pitchFamily="34" charset="0"/>
              </a:rPr>
              <a:t>Making New Kernels from Old</a:t>
            </a:r>
            <a:endParaRPr lang="zh-CN" altLang="en-US" sz="3600" dirty="0">
              <a:latin typeface="Arial" panose="020B0604020202020204" pitchFamily="34" charset="0"/>
              <a:cs typeface="Arial" panose="020B0604020202020204" pitchFamily="34" charset="0"/>
            </a:endParaRPr>
          </a:p>
        </p:txBody>
      </p:sp>
      <p:sp>
        <p:nvSpPr>
          <p:cNvPr id="3" name="内容占位符 2">
            <a:extLst>
              <a:ext uri="{FF2B5EF4-FFF2-40B4-BE49-F238E27FC236}">
                <a16:creationId xmlns:a16="http://schemas.microsoft.com/office/drawing/2014/main" id="{400792E5-9ED7-46C4-9C77-27C8DA7ECC9A}"/>
              </a:ext>
            </a:extLst>
          </p:cNvPr>
          <p:cNvSpPr>
            <a:spLocks noGrp="1"/>
          </p:cNvSpPr>
          <p:nvPr>
            <p:ph idx="1"/>
          </p:nvPr>
        </p:nvSpPr>
        <p:spPr>
          <a:xfrm>
            <a:off x="838200" y="1151469"/>
            <a:ext cx="10515600" cy="5204882"/>
          </a:xfrm>
        </p:spPr>
        <p:txBody>
          <a:bodyPr>
            <a:normAutofit/>
          </a:bodyPr>
          <a:lstStyle/>
          <a:p>
            <a:pPr>
              <a:lnSpc>
                <a:spcPct val="110000"/>
              </a:lnSpc>
              <a:spcBef>
                <a:spcPts val="500"/>
              </a:spcBef>
            </a:pPr>
            <a:r>
              <a:rPr lang="en-US" altLang="zh-CN" sz="2000" dirty="0">
                <a:latin typeface="Arial" panose="020B0604020202020204" pitchFamily="34" charset="0"/>
                <a:cs typeface="Arial" panose="020B0604020202020204" pitchFamily="34" charset="0"/>
              </a:rPr>
              <a:t>Consider: </a:t>
            </a:r>
          </a:p>
          <a:p>
            <a:pPr lvl="1">
              <a:lnSpc>
                <a:spcPct val="150000"/>
              </a:lnSpc>
            </a:pPr>
            <a:r>
              <a:rPr lang="en-US" altLang="zh-CN" sz="2000" b="1" dirty="0">
                <a:latin typeface="Arial" panose="020B0604020202020204" pitchFamily="34" charset="0"/>
                <a:cs typeface="Arial" panose="020B0604020202020204" pitchFamily="34" charset="0"/>
              </a:rPr>
              <a:t>Sum</a:t>
            </a:r>
            <a:r>
              <a:rPr lang="en-US" altLang="zh-CN" sz="2000" dirty="0">
                <a:latin typeface="Arial" panose="020B0604020202020204" pitchFamily="34" charset="0"/>
                <a:cs typeface="Arial" panose="020B0604020202020204" pitchFamily="34" charset="0"/>
              </a:rPr>
              <a:t> (= concatenation of feature spaces)</a:t>
            </a:r>
          </a:p>
          <a:p>
            <a:pPr lvl="1">
              <a:lnSpc>
                <a:spcPct val="110000"/>
              </a:lnSpc>
            </a:pPr>
            <a:endParaRPr lang="en-US" altLang="zh-CN" sz="2000" dirty="0">
              <a:latin typeface="Arial" panose="020B0604020202020204" pitchFamily="34" charset="0"/>
              <a:cs typeface="Arial" panose="020B0604020202020204" pitchFamily="34" charset="0"/>
            </a:endParaRPr>
          </a:p>
          <a:p>
            <a:pPr lvl="1">
              <a:lnSpc>
                <a:spcPct val="110000"/>
              </a:lnSpc>
            </a:pPr>
            <a:endParaRPr lang="en-US" altLang="zh-CN" sz="2000" dirty="0">
              <a:latin typeface="Arial" panose="020B0604020202020204" pitchFamily="34" charset="0"/>
              <a:cs typeface="Arial" panose="020B0604020202020204" pitchFamily="34" charset="0"/>
            </a:endParaRPr>
          </a:p>
          <a:p>
            <a:pPr lvl="1">
              <a:lnSpc>
                <a:spcPct val="150000"/>
              </a:lnSpc>
            </a:pPr>
            <a:r>
              <a:rPr lang="en-US" altLang="zh-CN" sz="2000" b="1" dirty="0">
                <a:latin typeface="Arial" panose="020B0604020202020204" pitchFamily="34" charset="0"/>
                <a:cs typeface="Arial" panose="020B0604020202020204" pitchFamily="34" charset="0"/>
              </a:rPr>
              <a:t>Product</a:t>
            </a:r>
            <a:r>
              <a:rPr lang="en-US" altLang="zh-CN" sz="2000" dirty="0">
                <a:latin typeface="Arial" panose="020B0604020202020204" pitchFamily="34" charset="0"/>
                <a:cs typeface="Arial" panose="020B0604020202020204" pitchFamily="34" charset="0"/>
              </a:rPr>
              <a:t> (= tensor product of feature space)</a:t>
            </a:r>
          </a:p>
          <a:p>
            <a:pPr>
              <a:lnSpc>
                <a:spcPct val="110000"/>
              </a:lnSpc>
              <a:spcBef>
                <a:spcPts val="500"/>
              </a:spcBef>
            </a:pPr>
            <a:endParaRPr lang="en-US" altLang="zh-CN" sz="2000" dirty="0">
              <a:latin typeface="Arial" panose="020B0604020202020204" pitchFamily="34" charset="0"/>
              <a:cs typeface="Arial" panose="020B0604020202020204" pitchFamily="34" charset="0"/>
            </a:endParaRPr>
          </a:p>
          <a:p>
            <a:pPr marL="0" indent="0">
              <a:lnSpc>
                <a:spcPct val="110000"/>
              </a:lnSpc>
              <a:spcBef>
                <a:spcPts val="500"/>
              </a:spcBef>
              <a:buNone/>
            </a:pPr>
            <a:endParaRPr lang="en-US" altLang="zh-CN" sz="2000" dirty="0">
              <a:latin typeface="Arial" panose="020B0604020202020204" pitchFamily="34" charset="0"/>
              <a:cs typeface="Arial" panose="020B0604020202020204" pitchFamily="34" charset="0"/>
            </a:endParaRPr>
          </a:p>
          <a:p>
            <a:pPr>
              <a:lnSpc>
                <a:spcPct val="150000"/>
              </a:lnSpc>
              <a:spcBef>
                <a:spcPts val="500"/>
              </a:spcBef>
            </a:pPr>
            <a:r>
              <a:rPr lang="en-US" altLang="zh-CN" sz="2000" dirty="0">
                <a:latin typeface="Arial" panose="020B0604020202020204" pitchFamily="34" charset="0"/>
                <a:cs typeface="Arial" panose="020B0604020202020204" pitchFamily="34" charset="0"/>
              </a:rPr>
              <a:t>Other examples: </a:t>
            </a:r>
          </a:p>
        </p:txBody>
      </p:sp>
      <p:sp>
        <p:nvSpPr>
          <p:cNvPr id="4" name="灯片编号占位符 3">
            <a:extLst>
              <a:ext uri="{FF2B5EF4-FFF2-40B4-BE49-F238E27FC236}">
                <a16:creationId xmlns:a16="http://schemas.microsoft.com/office/drawing/2014/main" id="{6CDE0395-B225-4D04-8615-D93DC277A631}"/>
              </a:ext>
            </a:extLst>
          </p:cNvPr>
          <p:cNvSpPr>
            <a:spLocks noGrp="1"/>
          </p:cNvSpPr>
          <p:nvPr>
            <p:ph type="sldNum" sz="quarter" idx="12"/>
          </p:nvPr>
        </p:nvSpPr>
        <p:spPr/>
        <p:txBody>
          <a:bodyPr/>
          <a:lstStyle/>
          <a:p>
            <a:fld id="{AFE68A9B-37D2-492E-AB52-9A577CDF7D8F}" type="slidenum">
              <a:rPr lang="zh-CN" altLang="en-US" smtClean="0"/>
              <a:t>10</a:t>
            </a:fld>
            <a:endParaRPr lang="zh-CN" altLang="en-US"/>
          </a:p>
        </p:txBody>
      </p:sp>
      <p:pic>
        <p:nvPicPr>
          <p:cNvPr id="6" name="图片 5" descr="\documentclass{article}&#10;\usepackage{amsmath}&#10;\usepackage{amsfonts}&#10;\usepackage{amssymb}&#10;\usepackage{xcolor}&#10;\usepackage{setspace}&#10;\pagestyle{empty}&#10;\begin{document}&#10;&#10;\begin{align*}&#10;K_1(\boldsymbol{x}, \boldsymbol{x'})=\left\langle\boldsymbol{\phi}_1(\boldsymbol{x}), \boldsymbol{\phi}_1(\boldsymbol{x'})\right\rangle_{\mathcal{H}}&#10;, \;\; K_2(\boldsymbol{x}, \boldsymbol{x'})=\left\langle\boldsymbol{\phi}_2(\boldsymbol{x}), \boldsymbol{\phi}_2(\boldsymbol{x'})\right\rangle_{\mathcal{H}}&#10;\end{align*}&#10;&#10;\end{document}" title="IguanaTex Bitmap Display">
            <a:extLst>
              <a:ext uri="{FF2B5EF4-FFF2-40B4-BE49-F238E27FC236}">
                <a16:creationId xmlns:a16="http://schemas.microsoft.com/office/drawing/2014/main" id="{3D155A40-7F1B-A599-63E5-6DA3B8337418}"/>
              </a:ext>
            </a:extLst>
          </p:cNvPr>
          <p:cNvPicPr>
            <a:picLocks noChangeAspect="1"/>
          </p:cNvPicPr>
          <p:nvPr>
            <p:custDataLst>
              <p:tags r:id="rId1"/>
            </p:custDataLst>
          </p:nvPr>
        </p:nvPicPr>
        <p:blipFill>
          <a:blip r:embed="rId7">
            <a:extLst>
              <a:ext uri="{28A0092B-C50C-407E-A947-70E740481C1C}">
                <a14:useLocalDpi xmlns:a14="http://schemas.microsoft.com/office/drawing/2010/main" val="0"/>
              </a:ext>
            </a:extLst>
          </a:blip>
          <a:stretch>
            <a:fillRect/>
          </a:stretch>
        </p:blipFill>
        <p:spPr>
          <a:xfrm>
            <a:off x="2538204" y="1257593"/>
            <a:ext cx="6832602" cy="304799"/>
          </a:xfrm>
          <a:prstGeom prst="rect">
            <a:avLst/>
          </a:prstGeom>
        </p:spPr>
      </p:pic>
      <p:pic>
        <p:nvPicPr>
          <p:cNvPr id="8" name="图片 7" descr="\documentclass{article}&#10;\usepackage{amsmath}&#10;\usepackage{amsfonts}&#10;\usepackage{amssymb}&#10;\usepackage{xcolor}&#10;\usepackage{setspace}&#10;\pagestyle{empty}&#10;\begin{document}&#10;&#10;\begin{align*}&#10;K(\boldsymbol{x}, \boldsymbol{x'}) = K_1(\boldsymbol{x}, \boldsymbol{x'}) + K_2(\boldsymbol{x}, \boldsymbol{x'}) =\left\langle \left(\begin{array}{l}&#10;\boldsymbol{\phi}_1(\boldsymbol{x}) \\&#10;\boldsymbol{\phi}_2(\boldsymbol{x})&#10;\end{array}\right), \; \left(\begin{array}{l}&#10;\boldsymbol{\phi}_1(\boldsymbol{x'}) \\&#10;\boldsymbol{\phi}_2(\boldsymbol{x'})&#10;\end{array}\right) \right\rangle_{\mathcal{H}}&#10;\end{align*}&#10;&#10;\end{document}" title="IguanaTex Bitmap Display">
            <a:extLst>
              <a:ext uri="{FF2B5EF4-FFF2-40B4-BE49-F238E27FC236}">
                <a16:creationId xmlns:a16="http://schemas.microsoft.com/office/drawing/2014/main" id="{5CD51211-27A1-C1E7-63CC-4ADE12DD5472}"/>
              </a:ext>
            </a:extLst>
          </p:cNvPr>
          <p:cNvPicPr>
            <a:picLocks noChangeAspect="1"/>
          </p:cNvPicPr>
          <p:nvPr>
            <p:custDataLst>
              <p:tags r:id="rId2"/>
            </p:custDataLst>
          </p:nvPr>
        </p:nvPicPr>
        <p:blipFill>
          <a:blip r:embed="rId8">
            <a:extLst>
              <a:ext uri="{28A0092B-C50C-407E-A947-70E740481C1C}">
                <a14:useLocalDpi xmlns:a14="http://schemas.microsoft.com/office/drawing/2010/main" val="0"/>
              </a:ext>
            </a:extLst>
          </a:blip>
          <a:stretch>
            <a:fillRect/>
          </a:stretch>
        </p:blipFill>
        <p:spPr>
          <a:xfrm>
            <a:off x="2225824" y="2097166"/>
            <a:ext cx="7467597" cy="635000"/>
          </a:xfrm>
          <a:prstGeom prst="rect">
            <a:avLst/>
          </a:prstGeom>
        </p:spPr>
      </p:pic>
      <p:pic>
        <p:nvPicPr>
          <p:cNvPr id="10" name="图片 9" descr="\documentclass{article}&#10;\usepackage{amsmath}&#10;\usepackage{amsfonts}&#10;\usepackage{amssymb}&#10;\usepackage{xcolor}&#10;\usepackage{setspace}&#10;\pagestyle{empty}&#10;\begin{document}&#10;&#10;\begin{align*}&#10;K_1(\boldsymbol{x}, \boldsymbol{x'}) = K_1(\boldsymbol{x}, \boldsymbol{x'}) K_2(\boldsymbol{x}, \boldsymbol{x'}) =\left\langle \boldsymbol{\phi}_1(\boldsymbol{x}) \boldsymbol{\phi}_2(\boldsymbol{x})^\top, \;  \boldsymbol{\phi}_1(\boldsymbol{x'}) \boldsymbol{\phi}_2(\boldsymbol{x'})^\top \right\rangle_{\mathcal{H}}&#10;\end{align*}&#10;&#10;\end{document}" title="IguanaTex Bitmap Display">
            <a:extLst>
              <a:ext uri="{FF2B5EF4-FFF2-40B4-BE49-F238E27FC236}">
                <a16:creationId xmlns:a16="http://schemas.microsoft.com/office/drawing/2014/main" id="{8125F132-85ED-2477-8A63-7BB0F6BDB478}"/>
              </a:ext>
            </a:extLst>
          </p:cNvPr>
          <p:cNvPicPr>
            <a:picLocks noChangeAspect="1"/>
          </p:cNvPicPr>
          <p:nvPr>
            <p:custDataLst>
              <p:tags r:id="rId3"/>
            </p:custDataLst>
          </p:nvPr>
        </p:nvPicPr>
        <p:blipFill>
          <a:blip r:embed="rId9">
            <a:extLst>
              <a:ext uri="{28A0092B-C50C-407E-A947-70E740481C1C}">
                <a14:useLocalDpi xmlns:a14="http://schemas.microsoft.com/office/drawing/2010/main" val="0"/>
              </a:ext>
            </a:extLst>
          </a:blip>
          <a:stretch>
            <a:fillRect/>
          </a:stretch>
        </p:blipFill>
        <p:spPr>
          <a:xfrm>
            <a:off x="2326097" y="3499425"/>
            <a:ext cx="7543797" cy="355599"/>
          </a:xfrm>
          <a:prstGeom prst="rect">
            <a:avLst/>
          </a:prstGeom>
        </p:spPr>
      </p:pic>
      <p:pic>
        <p:nvPicPr>
          <p:cNvPr id="12" name="图片 11" descr="\documentclass{article}&#10;\usepackage{amsmath}&#10;\usepackage{amsfonts}&#10;\usepackage{amssymb}&#10;\usepackage{xcolor}&#10;\usepackage{setspace}&#10;\pagestyle{empty}&#10;\begin{document}&#10;&#10;% ----&#10;\begin{align*}&#10;K\left(\boldsymbol{x}, \boldsymbol{x}^{\prime}\right) &amp;=\exp \left(K_1\left(\boldsymbol{x}, \boldsymbol{x}^{\prime}\right)\right) \\&#10;K\left(\boldsymbol{x}, \boldsymbol{x}^{\prime}\right) &amp;=f(\boldsymbol{x}) K_1\left(\boldsymbol{x}, \boldsymbol{x}^{\prime}\right) f\left(\boldsymbol{x}^{\prime}\right) \\&#10;K\left(\boldsymbol{x}, \boldsymbol{x}^{\prime}\right) &amp;=K_1\left(\boldsymbol{u}(\boldsymbol{x}), \; \boldsymbol{u}\left(\boldsymbol{x}^{\prime}\right)\right) \\&#10;K\left(\boldsymbol{x}, \boldsymbol{x}^{\prime}\right) &amp;=K_a\left(\boldsymbol{x}_a, \boldsymbol{x}_a^{\prime}\right) + K_b\left(\boldsymbol{x}_b, \boldsymbol{x}_b^{\prime}\right), \;\; \text{with }  \boldsymbol{x} = (\boldsymbol{x}_a, \boldsymbol{x}_b) \\&#10;K\left(\boldsymbol{x}, \boldsymbol{x}^{\prime}\right) &amp;=K_a\left(\boldsymbol{x}_a, \boldsymbol{x}_a^{\prime}\right) K_b\left(\boldsymbol{x}_b, \boldsymbol{x}_b^{\prime}\right), \;\; \text{with }  \boldsymbol{x} = (\boldsymbol{x}_a, \boldsymbol{x}_b) &#10;\end{align*}&#10;&#10;\end{document}" title="IguanaTex Bitmap Display">
            <a:extLst>
              <a:ext uri="{FF2B5EF4-FFF2-40B4-BE49-F238E27FC236}">
                <a16:creationId xmlns:a16="http://schemas.microsoft.com/office/drawing/2014/main" id="{C9F6BA01-45B9-CEF6-08F1-FF4CB2391810}"/>
              </a:ext>
            </a:extLst>
          </p:cNvPr>
          <p:cNvPicPr>
            <a:picLocks noChangeAspect="1"/>
          </p:cNvPicPr>
          <p:nvPr>
            <p:custDataLst>
              <p:tags r:id="rId4"/>
            </p:custDataLst>
          </p:nvPr>
        </p:nvPicPr>
        <p:blipFill>
          <a:blip r:embed="rId10">
            <a:extLst>
              <a:ext uri="{28A0092B-C50C-407E-A947-70E740481C1C}">
                <a14:useLocalDpi xmlns:a14="http://schemas.microsoft.com/office/drawing/2010/main" val="0"/>
              </a:ext>
            </a:extLst>
          </a:blip>
          <a:stretch>
            <a:fillRect/>
          </a:stretch>
        </p:blipFill>
        <p:spPr>
          <a:xfrm>
            <a:off x="3361060" y="4401285"/>
            <a:ext cx="6324599" cy="1803400"/>
          </a:xfrm>
          <a:prstGeom prst="rect">
            <a:avLst/>
          </a:prstGeom>
        </p:spPr>
      </p:pic>
    </p:spTree>
    <p:extLst>
      <p:ext uri="{BB962C8B-B14F-4D97-AF65-F5344CB8AC3E}">
        <p14:creationId xmlns:p14="http://schemas.microsoft.com/office/powerpoint/2010/main" val="20766014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0157B0-A951-4569-8AD2-404C79352611}"/>
              </a:ext>
            </a:extLst>
          </p:cNvPr>
          <p:cNvSpPr>
            <a:spLocks noGrp="1"/>
          </p:cNvSpPr>
          <p:nvPr>
            <p:ph type="ctrTitle"/>
          </p:nvPr>
        </p:nvSpPr>
        <p:spPr>
          <a:xfrm>
            <a:off x="1524000" y="1122362"/>
            <a:ext cx="9144000" cy="2992437"/>
          </a:xfrm>
        </p:spPr>
        <p:txBody>
          <a:bodyPr/>
          <a:lstStyle/>
          <a:p>
            <a:r>
              <a:rPr lang="en-US" altLang="zh-CN" sz="6000" dirty="0">
                <a:latin typeface="Arial" panose="020B0604020202020204" pitchFamily="34" charset="0"/>
                <a:cs typeface="Arial" panose="020B0604020202020204" pitchFamily="34" charset="0"/>
              </a:rPr>
              <a:t>Reproducing Kernel Hilbert Spaces (RKHS) (Optional)</a:t>
            </a:r>
            <a:endParaRPr lang="zh-CN" altLang="en-US" dirty="0">
              <a:latin typeface="Arial" panose="020B0604020202020204" pitchFamily="34" charset="0"/>
              <a:cs typeface="Arial" panose="020B0604020202020204" pitchFamily="34" charset="0"/>
            </a:endParaRPr>
          </a:p>
        </p:txBody>
      </p:sp>
      <p:sp>
        <p:nvSpPr>
          <p:cNvPr id="4" name="灯片编号占位符 3">
            <a:extLst>
              <a:ext uri="{FF2B5EF4-FFF2-40B4-BE49-F238E27FC236}">
                <a16:creationId xmlns:a16="http://schemas.microsoft.com/office/drawing/2014/main" id="{C192B95C-BB40-4F07-82B2-35AE284FAB8A}"/>
              </a:ext>
            </a:extLst>
          </p:cNvPr>
          <p:cNvSpPr>
            <a:spLocks noGrp="1"/>
          </p:cNvSpPr>
          <p:nvPr>
            <p:ph type="sldNum" sz="quarter" idx="12"/>
          </p:nvPr>
        </p:nvSpPr>
        <p:spPr/>
        <p:txBody>
          <a:bodyPr/>
          <a:lstStyle/>
          <a:p>
            <a:fld id="{AFE68A9B-37D2-492E-AB52-9A577CDF7D8F}" type="slidenum">
              <a:rPr lang="zh-CN" altLang="en-US" smtClean="0"/>
              <a:t>11</a:t>
            </a:fld>
            <a:endParaRPr lang="zh-CN" altLang="en-US" dirty="0"/>
          </a:p>
        </p:txBody>
      </p:sp>
    </p:spTree>
    <p:extLst>
      <p:ext uri="{BB962C8B-B14F-4D97-AF65-F5344CB8AC3E}">
        <p14:creationId xmlns:p14="http://schemas.microsoft.com/office/powerpoint/2010/main" val="17896996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75C674-70A3-4942-B8AC-01028A4EC8A8}"/>
              </a:ext>
            </a:extLst>
          </p:cNvPr>
          <p:cNvSpPr>
            <a:spLocks noGrp="1"/>
          </p:cNvSpPr>
          <p:nvPr>
            <p:ph type="title"/>
          </p:nvPr>
        </p:nvSpPr>
        <p:spPr>
          <a:xfrm>
            <a:off x="838200" y="365126"/>
            <a:ext cx="10515600" cy="786342"/>
          </a:xfrm>
        </p:spPr>
        <p:txBody>
          <a:bodyPr>
            <a:normAutofit/>
          </a:bodyPr>
          <a:lstStyle/>
          <a:p>
            <a:r>
              <a:rPr lang="en-US" altLang="zh-CN" sz="3600" dirty="0">
                <a:latin typeface="Arial" panose="020B0604020202020204" pitchFamily="34" charset="0"/>
                <a:cs typeface="Arial" panose="020B0604020202020204" pitchFamily="34" charset="0"/>
              </a:rPr>
              <a:t>Hilbert Space</a:t>
            </a:r>
            <a:endParaRPr lang="zh-CN" altLang="en-US" sz="3600" dirty="0">
              <a:latin typeface="Arial" panose="020B0604020202020204" pitchFamily="34" charset="0"/>
              <a:cs typeface="Arial" panose="020B0604020202020204" pitchFamily="34" charset="0"/>
            </a:endParaRPr>
          </a:p>
        </p:txBody>
      </p:sp>
      <p:pic>
        <p:nvPicPr>
          <p:cNvPr id="8" name="内容占位符 7">
            <a:extLst>
              <a:ext uri="{FF2B5EF4-FFF2-40B4-BE49-F238E27FC236}">
                <a16:creationId xmlns:a16="http://schemas.microsoft.com/office/drawing/2014/main" id="{AD92EBB1-C57E-451F-B535-F4A5E19C512B}"/>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367309" y="1151468"/>
            <a:ext cx="7618061" cy="5008700"/>
          </a:xfrm>
          <a:prstGeom prst="rect">
            <a:avLst/>
          </a:prstGeom>
        </p:spPr>
      </p:pic>
      <p:sp>
        <p:nvSpPr>
          <p:cNvPr id="4" name="灯片编号占位符 3">
            <a:extLst>
              <a:ext uri="{FF2B5EF4-FFF2-40B4-BE49-F238E27FC236}">
                <a16:creationId xmlns:a16="http://schemas.microsoft.com/office/drawing/2014/main" id="{6CDE0395-B225-4D04-8615-D93DC277A631}"/>
              </a:ext>
            </a:extLst>
          </p:cNvPr>
          <p:cNvSpPr>
            <a:spLocks noGrp="1"/>
          </p:cNvSpPr>
          <p:nvPr>
            <p:ph type="sldNum" sz="quarter" idx="12"/>
          </p:nvPr>
        </p:nvSpPr>
        <p:spPr/>
        <p:txBody>
          <a:bodyPr/>
          <a:lstStyle/>
          <a:p>
            <a:fld id="{AFE68A9B-37D2-492E-AB52-9A577CDF7D8F}" type="slidenum">
              <a:rPr lang="zh-CN" altLang="en-US" smtClean="0"/>
              <a:t>12</a:t>
            </a:fld>
            <a:endParaRPr lang="zh-CN" altLang="en-US"/>
          </a:p>
        </p:txBody>
      </p:sp>
      <p:pic>
        <p:nvPicPr>
          <p:cNvPr id="12" name="图片 11">
            <a:extLst>
              <a:ext uri="{FF2B5EF4-FFF2-40B4-BE49-F238E27FC236}">
                <a16:creationId xmlns:a16="http://schemas.microsoft.com/office/drawing/2014/main" id="{1FB7FF09-D73B-4663-ADEC-CC3753BB1387}"/>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593959" y="1254854"/>
            <a:ext cx="1230732" cy="1667082"/>
          </a:xfrm>
          <a:prstGeom prst="rect">
            <a:avLst/>
          </a:prstGeom>
          <a:ln>
            <a:noFill/>
          </a:ln>
        </p:spPr>
      </p:pic>
      <p:sp>
        <p:nvSpPr>
          <p:cNvPr id="13" name="文本框 12">
            <a:extLst>
              <a:ext uri="{FF2B5EF4-FFF2-40B4-BE49-F238E27FC236}">
                <a16:creationId xmlns:a16="http://schemas.microsoft.com/office/drawing/2014/main" id="{6DB15922-B278-4527-852B-10AA6A6020EB}"/>
              </a:ext>
            </a:extLst>
          </p:cNvPr>
          <p:cNvSpPr txBox="1"/>
          <p:nvPr/>
        </p:nvSpPr>
        <p:spPr>
          <a:xfrm>
            <a:off x="9393934" y="3104552"/>
            <a:ext cx="1651000" cy="648896"/>
          </a:xfrm>
          <a:prstGeom prst="rect">
            <a:avLst/>
          </a:prstGeom>
          <a:noFill/>
        </p:spPr>
        <p:txBody>
          <a:bodyPr wrap="square" rtlCol="0">
            <a:spAutoFit/>
          </a:bodyPr>
          <a:lstStyle/>
          <a:p>
            <a:pPr algn="ctr">
              <a:spcBef>
                <a:spcPts val="500"/>
              </a:spcBef>
            </a:pPr>
            <a:r>
              <a:rPr lang="en-US" altLang="zh-CN" sz="1600" dirty="0">
                <a:latin typeface="Arial" panose="020B0604020202020204" pitchFamily="34" charset="0"/>
                <a:cs typeface="Arial" panose="020B0604020202020204" pitchFamily="34" charset="0"/>
              </a:rPr>
              <a:t>David Hilbert</a:t>
            </a:r>
          </a:p>
          <a:p>
            <a:pPr algn="ctr">
              <a:spcBef>
                <a:spcPts val="500"/>
              </a:spcBef>
            </a:pPr>
            <a:r>
              <a:rPr lang="en-US" altLang="zh-CN" sz="1600" dirty="0">
                <a:latin typeface="Arial" panose="020B0604020202020204" pitchFamily="34" charset="0"/>
                <a:cs typeface="Arial" panose="020B0604020202020204" pitchFamily="34" charset="0"/>
              </a:rPr>
              <a:t>1862 – 1943</a:t>
            </a:r>
            <a:endParaRPr lang="zh-CN" altLang="en-US"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994573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75C674-70A3-4942-B8AC-01028A4EC8A8}"/>
              </a:ext>
            </a:extLst>
          </p:cNvPr>
          <p:cNvSpPr>
            <a:spLocks noGrp="1"/>
          </p:cNvSpPr>
          <p:nvPr>
            <p:ph type="title"/>
          </p:nvPr>
        </p:nvSpPr>
        <p:spPr>
          <a:xfrm>
            <a:off x="838200" y="365126"/>
            <a:ext cx="10515600" cy="786342"/>
          </a:xfrm>
        </p:spPr>
        <p:txBody>
          <a:bodyPr>
            <a:normAutofit/>
          </a:bodyPr>
          <a:lstStyle/>
          <a:p>
            <a:r>
              <a:rPr lang="en-US" altLang="zh-CN" sz="3600" dirty="0">
                <a:latin typeface="Arial" panose="020B0604020202020204" pitchFamily="34" charset="0"/>
                <a:cs typeface="Arial" panose="020B0604020202020204" pitchFamily="34" charset="0"/>
              </a:rPr>
              <a:t>Reproducing Kernel Hilbert Spaces (RKHS)</a:t>
            </a:r>
            <a:endParaRPr lang="zh-CN" altLang="en-US" sz="3600" dirty="0">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400792E5-9ED7-46C4-9C77-27C8DA7ECC9A}"/>
                  </a:ext>
                </a:extLst>
              </p:cNvPr>
              <p:cNvSpPr>
                <a:spLocks noGrp="1"/>
              </p:cNvSpPr>
              <p:nvPr>
                <p:ph idx="1"/>
              </p:nvPr>
            </p:nvSpPr>
            <p:spPr>
              <a:xfrm>
                <a:off x="838200" y="4182533"/>
                <a:ext cx="10515600" cy="2173817"/>
              </a:xfrm>
            </p:spPr>
            <p:txBody>
              <a:bodyPr>
                <a:normAutofit/>
              </a:bodyPr>
              <a:lstStyle/>
              <a:p>
                <a:pPr>
                  <a:lnSpc>
                    <a:spcPct val="110000"/>
                  </a:lnSpc>
                  <a:spcBef>
                    <a:spcPts val="500"/>
                  </a:spcBef>
                </a:pPr>
                <a:r>
                  <a:rPr lang="en-US" altLang="zh-CN" sz="2000" dirty="0">
                    <a:latin typeface="Arial" panose="020B0604020202020204" pitchFamily="34" charset="0"/>
                    <a:cs typeface="Arial" panose="020B0604020202020204" pitchFamily="34" charset="0"/>
                  </a:rPr>
                  <a:t>The RKHS uniquely determines </a:t>
                </a:r>
                <a14:m>
                  <m:oMath xmlns:m="http://schemas.openxmlformats.org/officeDocument/2006/math">
                    <m:r>
                      <a:rPr lang="en-US" altLang="zh-CN" sz="2000" b="0" i="1" smtClean="0">
                        <a:latin typeface="Cambria Math" panose="02040503050406030204" pitchFamily="18" charset="0"/>
                        <a:cs typeface="Arial" panose="020B0604020202020204" pitchFamily="34" charset="0"/>
                      </a:rPr>
                      <m:t>𝐾</m:t>
                    </m:r>
                    <m:r>
                      <a:rPr lang="en-US" altLang="zh-CN" sz="2000" b="0" i="1" smtClean="0">
                        <a:latin typeface="Cambria Math" panose="02040503050406030204" pitchFamily="18" charset="0"/>
                        <a:cs typeface="Arial" panose="020B0604020202020204" pitchFamily="34" charset="0"/>
                      </a:rPr>
                      <m:t>(⋅,⋅)</m:t>
                    </m:r>
                  </m:oMath>
                </a14:m>
                <a:r>
                  <a:rPr lang="en-US" altLang="zh-CN" sz="2000" dirty="0">
                    <a:latin typeface="Arial" panose="020B0604020202020204" pitchFamily="34" charset="0"/>
                    <a:cs typeface="Arial" panose="020B0604020202020204" pitchFamily="34" charset="0"/>
                  </a:rPr>
                  <a:t>, and vice versa (Moore-</a:t>
                </a:r>
                <a:r>
                  <a:rPr lang="en-US" altLang="zh-CN" sz="2000" dirty="0" err="1">
                    <a:latin typeface="Arial" panose="020B0604020202020204" pitchFamily="34" charset="0"/>
                    <a:cs typeface="Arial" panose="020B0604020202020204" pitchFamily="34" charset="0"/>
                  </a:rPr>
                  <a:t>Aronszajn</a:t>
                </a:r>
                <a:r>
                  <a:rPr lang="en-US" altLang="zh-CN" sz="2000" dirty="0">
                    <a:latin typeface="Arial" panose="020B0604020202020204" pitchFamily="34" charset="0"/>
                    <a:cs typeface="Arial" panose="020B0604020202020204" pitchFamily="34" charset="0"/>
                  </a:rPr>
                  <a:t> theorem).</a:t>
                </a:r>
              </a:p>
              <a:p>
                <a:pPr lvl="1">
                  <a:lnSpc>
                    <a:spcPct val="110000"/>
                  </a:lnSpc>
                </a:pPr>
                <a:r>
                  <a:rPr lang="en-US" altLang="zh-CN" sz="2000" dirty="0">
                    <a:latin typeface="Arial" panose="020B0604020202020204" pitchFamily="34" charset="0"/>
                    <a:cs typeface="Arial" panose="020B0604020202020204" pitchFamily="34" charset="0"/>
                  </a:rPr>
                  <a:t>We can talk of “the” kernel of a RKHS, or “the” RKHS of a kernel.</a:t>
                </a:r>
              </a:p>
              <a:p>
                <a:pPr>
                  <a:lnSpc>
                    <a:spcPct val="110000"/>
                  </a:lnSpc>
                  <a:spcBef>
                    <a:spcPts val="500"/>
                  </a:spcBef>
                </a:pPr>
                <a:endParaRPr lang="en-US" altLang="zh-CN" sz="2000" dirty="0">
                  <a:latin typeface="Arial" panose="020B0604020202020204" pitchFamily="34" charset="0"/>
                  <a:cs typeface="Arial" panose="020B0604020202020204" pitchFamily="34" charset="0"/>
                </a:endParaRPr>
              </a:p>
              <a:p>
                <a:pPr>
                  <a:lnSpc>
                    <a:spcPct val="110000"/>
                  </a:lnSpc>
                  <a:spcBef>
                    <a:spcPts val="500"/>
                  </a:spcBef>
                </a:pPr>
                <a:r>
                  <a:rPr lang="en-US" altLang="zh-CN" sz="2000" b="1" dirty="0">
                    <a:latin typeface="Arial" panose="020B0604020202020204" pitchFamily="34" charset="0"/>
                    <a:cs typeface="Arial" panose="020B0604020202020204" pitchFamily="34" charset="0"/>
                  </a:rPr>
                  <a:t>Importance</a:t>
                </a:r>
                <a:r>
                  <a:rPr lang="en-US" altLang="zh-CN" sz="2000" dirty="0">
                    <a:latin typeface="Arial" panose="020B0604020202020204" pitchFamily="34" charset="0"/>
                    <a:cs typeface="Arial" panose="020B0604020202020204" pitchFamily="34" charset="0"/>
                  </a:rPr>
                  <a:t>: the principle of RKHS gives us a simple </a:t>
                </a:r>
                <a:r>
                  <a:rPr lang="en-US" altLang="zh-CN" sz="2000" b="1" dirty="0">
                    <a:latin typeface="Arial" panose="020B0604020202020204" pitchFamily="34" charset="0"/>
                    <a:cs typeface="Arial" panose="020B0604020202020204" pitchFamily="34" charset="0"/>
                  </a:rPr>
                  <a:t>recipe</a:t>
                </a:r>
                <a:r>
                  <a:rPr lang="en-US" altLang="zh-CN" sz="2000" dirty="0">
                    <a:latin typeface="Arial" panose="020B0604020202020204" pitchFamily="34" charset="0"/>
                    <a:cs typeface="Arial" panose="020B0604020202020204" pitchFamily="34" charset="0"/>
                  </a:rPr>
                  <a:t> to do </a:t>
                </a:r>
                <a:r>
                  <a:rPr lang="en-US" altLang="zh-CN" sz="2000" dirty="0">
                    <a:solidFill>
                      <a:srgbClr val="0000FF"/>
                    </a:solidFill>
                    <a:latin typeface="Arial" panose="020B0604020202020204" pitchFamily="34" charset="0"/>
                    <a:cs typeface="Arial" panose="020B0604020202020204" pitchFamily="34" charset="0"/>
                  </a:rPr>
                  <a:t>machine learning</a:t>
                </a:r>
                <a:r>
                  <a:rPr lang="en-US" altLang="zh-CN" sz="2000" dirty="0">
                    <a:latin typeface="Arial" panose="020B0604020202020204" pitchFamily="34" charset="0"/>
                    <a:cs typeface="Arial" panose="020B0604020202020204" pitchFamily="34" charset="0"/>
                  </a:rPr>
                  <a:t>.</a:t>
                </a:r>
              </a:p>
              <a:p>
                <a:pPr>
                  <a:lnSpc>
                    <a:spcPct val="110000"/>
                  </a:lnSpc>
                  <a:spcBef>
                    <a:spcPts val="500"/>
                  </a:spcBef>
                </a:pPr>
                <a:endParaRPr lang="en-US" altLang="zh-CN" sz="2000" dirty="0">
                  <a:latin typeface="Arial" panose="020B0604020202020204" pitchFamily="34" charset="0"/>
                  <a:cs typeface="Arial" panose="020B0604020202020204" pitchFamily="34" charset="0"/>
                </a:endParaRPr>
              </a:p>
            </p:txBody>
          </p:sp>
        </mc:Choice>
        <mc:Fallback xmlns="">
          <p:sp>
            <p:nvSpPr>
              <p:cNvPr id="3" name="内容占位符 2">
                <a:extLst>
                  <a:ext uri="{FF2B5EF4-FFF2-40B4-BE49-F238E27FC236}">
                    <a16:creationId xmlns:a16="http://schemas.microsoft.com/office/drawing/2014/main" id="{400792E5-9ED7-46C4-9C77-27C8DA7ECC9A}"/>
                  </a:ext>
                </a:extLst>
              </p:cNvPr>
              <p:cNvSpPr>
                <a:spLocks noGrp="1" noRot="1" noChangeAspect="1" noMove="1" noResize="1" noEditPoints="1" noAdjustHandles="1" noChangeArrowheads="1" noChangeShapeType="1" noTextEdit="1"/>
              </p:cNvSpPr>
              <p:nvPr>
                <p:ph idx="1"/>
              </p:nvPr>
            </p:nvSpPr>
            <p:spPr>
              <a:xfrm>
                <a:off x="838200" y="4182533"/>
                <a:ext cx="10515600" cy="2173817"/>
              </a:xfrm>
              <a:blipFill>
                <a:blip r:embed="rId3"/>
                <a:stretch>
                  <a:fillRect l="-522" t="-1120"/>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id="{6CDE0395-B225-4D04-8615-D93DC277A631}"/>
              </a:ext>
            </a:extLst>
          </p:cNvPr>
          <p:cNvSpPr>
            <a:spLocks noGrp="1"/>
          </p:cNvSpPr>
          <p:nvPr>
            <p:ph type="sldNum" sz="quarter" idx="12"/>
          </p:nvPr>
        </p:nvSpPr>
        <p:spPr/>
        <p:txBody>
          <a:bodyPr/>
          <a:lstStyle/>
          <a:p>
            <a:fld id="{AFE68A9B-37D2-492E-AB52-9A577CDF7D8F}" type="slidenum">
              <a:rPr lang="zh-CN" altLang="en-US" smtClean="0"/>
              <a:t>13</a:t>
            </a:fld>
            <a:endParaRPr lang="zh-CN" altLang="en-US"/>
          </a:p>
        </p:txBody>
      </p:sp>
      <p:pic>
        <p:nvPicPr>
          <p:cNvPr id="6" name="图片 5" descr="\documentclass{article}&#10;\usepackage{amsmath}&#10;\usepackage{amsfonts}&#10;\usepackage{amssymb}&#10;\usepackage{xcolor}&#10;\usepackage{setspace}&#10;\pagestyle{empty}&#10;\begin{document}&#10;&#10;\noindent&#10;\textbf{Definition}&#10;&#10;\noindent&#10;Let $\mathcal{H}$ be a Hilbert \textcolor{red}{space of real functions $f$} defined on an index set $\mathcal{X}$. Then $\mathcal{H}$ is called a reproducing kernel Hilbert space (RKHS) endowed with an inner product $\langle\cdot, \cdot\rangle_{\mathcal{H}}$ (and norm $\|f\|_{\mathcal{H}}=\sqrt{\langle f, f\rangle_{\mathcal{H}}})$ if there exists a function $K: \mathcal{X} \times \mathcal{X} \rightarrow \mathbb{R}$ with the following properties:&#10;&#10;\begin{enumerate}&#10;\item $\forall \; \boldsymbol{x} \in \mathcal{X}, \;\; K(\boldsymbol{x}, \cdot) \in \mathcal{H} \quad$ (Remind: $K(\boldsymbol{x}, \cdot)$ is a function on $\mathcal{X}$)&#10;\item $K$ has the \textcolor{red}{reproducing property} $\langle f(\cdot), \; K( \boldsymbol{x}, \cdot)\rangle_{\mathcal{H}}=f(\boldsymbol{x})$.&#10;\end{enumerate}&#10;&#10;\end{document}" title="IguanaTex Bitmap Display">
            <a:extLst>
              <a:ext uri="{FF2B5EF4-FFF2-40B4-BE49-F238E27FC236}">
                <a16:creationId xmlns:a16="http://schemas.microsoft.com/office/drawing/2014/main" id="{153416D4-D7A8-650A-A111-C937C3F69A16}"/>
              </a:ext>
            </a:extLst>
          </p:cNvPr>
          <p:cNvPicPr>
            <a:picLocks noChangeAspect="1"/>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1525476" y="1408335"/>
            <a:ext cx="8737603" cy="2514597"/>
          </a:xfrm>
          <a:prstGeom prst="rect">
            <a:avLst/>
          </a:prstGeom>
          <a:ln w="3175">
            <a:solidFill>
              <a:schemeClr val="tx1"/>
            </a:solidFill>
          </a:ln>
        </p:spPr>
      </p:pic>
    </p:spTree>
    <p:extLst>
      <p:ext uri="{BB962C8B-B14F-4D97-AF65-F5344CB8AC3E}">
        <p14:creationId xmlns:p14="http://schemas.microsoft.com/office/powerpoint/2010/main" val="2938831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75C674-70A3-4942-B8AC-01028A4EC8A8}"/>
              </a:ext>
            </a:extLst>
          </p:cNvPr>
          <p:cNvSpPr>
            <a:spLocks noGrp="1"/>
          </p:cNvSpPr>
          <p:nvPr>
            <p:ph type="title"/>
          </p:nvPr>
        </p:nvSpPr>
        <p:spPr>
          <a:xfrm>
            <a:off x="838200" y="365126"/>
            <a:ext cx="10515600" cy="786342"/>
          </a:xfrm>
        </p:spPr>
        <p:txBody>
          <a:bodyPr>
            <a:normAutofit/>
          </a:bodyPr>
          <a:lstStyle/>
          <a:p>
            <a:r>
              <a:rPr lang="en-US" altLang="zh-CN" sz="3600" dirty="0">
                <a:latin typeface="Arial" panose="020B0604020202020204" pitchFamily="34" charset="0"/>
                <a:cs typeface="Arial" panose="020B0604020202020204" pitchFamily="34" charset="0"/>
              </a:rPr>
              <a:t>RKHS – Example</a:t>
            </a:r>
            <a:endParaRPr lang="zh-CN" altLang="en-US" sz="3600" dirty="0">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400792E5-9ED7-46C4-9C77-27C8DA7ECC9A}"/>
                  </a:ext>
                </a:extLst>
              </p:cNvPr>
              <p:cNvSpPr>
                <a:spLocks noGrp="1"/>
              </p:cNvSpPr>
              <p:nvPr>
                <p:ph idx="1"/>
              </p:nvPr>
            </p:nvSpPr>
            <p:spPr>
              <a:xfrm>
                <a:off x="838200" y="1151469"/>
                <a:ext cx="8829502" cy="5204882"/>
              </a:xfrm>
            </p:spPr>
            <p:txBody>
              <a:bodyPr>
                <a:normAutofit/>
              </a:bodyPr>
              <a:lstStyle/>
              <a:p>
                <a:pPr marL="0" indent="0">
                  <a:lnSpc>
                    <a:spcPct val="110000"/>
                  </a:lnSpc>
                  <a:spcBef>
                    <a:spcPts val="500"/>
                  </a:spcBef>
                  <a:buNone/>
                </a:pPr>
                <a:r>
                  <a:rPr lang="en-US" altLang="zh-CN" sz="2000" b="1" dirty="0">
                    <a:latin typeface="Arial" panose="020B0604020202020204" pitchFamily="34" charset="0"/>
                    <a:cs typeface="Arial" panose="020B0604020202020204" pitchFamily="34" charset="0"/>
                  </a:rPr>
                  <a:t>Linear kernel:</a:t>
                </a:r>
              </a:p>
              <a:p>
                <a:pPr>
                  <a:lnSpc>
                    <a:spcPct val="150000"/>
                  </a:lnSpc>
                  <a:spcBef>
                    <a:spcPts val="500"/>
                  </a:spcBef>
                </a:pPr>
                <a:r>
                  <a:rPr lang="en-US" altLang="zh-CN" sz="2000" dirty="0">
                    <a:latin typeface="Arial" panose="020B0604020202020204" pitchFamily="34" charset="0"/>
                    <a:cs typeface="Arial" panose="020B0604020202020204" pitchFamily="34" charset="0"/>
                  </a:rPr>
                  <a:t>The RKHS </a:t>
                </a:r>
                <a14:m>
                  <m:oMath xmlns:m="http://schemas.openxmlformats.org/officeDocument/2006/math">
                    <m:r>
                      <a:rPr lang="en-US" altLang="zh-CN" sz="2000" i="1" smtClean="0">
                        <a:latin typeface="Cambria Math" panose="02040503050406030204" pitchFamily="18" charset="0"/>
                        <a:ea typeface="Cambria Math" panose="02040503050406030204" pitchFamily="18" charset="0"/>
                        <a:cs typeface="Arial" panose="020B0604020202020204" pitchFamily="34" charset="0"/>
                      </a:rPr>
                      <m:t>ℋ</m:t>
                    </m:r>
                  </m:oMath>
                </a14:m>
                <a:r>
                  <a:rPr lang="en-US" altLang="zh-CN" sz="2000" dirty="0">
                    <a:latin typeface="Arial" panose="020B0604020202020204" pitchFamily="34" charset="0"/>
                    <a:cs typeface="Arial" panose="020B0604020202020204" pitchFamily="34" charset="0"/>
                  </a:rPr>
                  <a:t> is the set of linear functions of the form:</a:t>
                </a:r>
              </a:p>
              <a:p>
                <a:pPr>
                  <a:lnSpc>
                    <a:spcPct val="150000"/>
                  </a:lnSpc>
                  <a:spcBef>
                    <a:spcPts val="500"/>
                  </a:spcBef>
                </a:pPr>
                <a:endParaRPr lang="en-US" altLang="zh-CN" sz="2000" dirty="0">
                  <a:latin typeface="Arial" panose="020B0604020202020204" pitchFamily="34" charset="0"/>
                  <a:cs typeface="Arial" panose="020B0604020202020204" pitchFamily="34" charset="0"/>
                </a:endParaRPr>
              </a:p>
              <a:p>
                <a:pPr marL="0" indent="0">
                  <a:lnSpc>
                    <a:spcPct val="110000"/>
                  </a:lnSpc>
                  <a:spcBef>
                    <a:spcPts val="500"/>
                  </a:spcBef>
                  <a:buNone/>
                </a:pPr>
                <a:r>
                  <a:rPr lang="en-US" altLang="zh-CN" sz="2000" dirty="0">
                    <a:latin typeface="Arial" panose="020B0604020202020204" pitchFamily="34" charset="0"/>
                    <a:cs typeface="Arial" panose="020B0604020202020204" pitchFamily="34" charset="0"/>
                  </a:rPr>
                  <a:t>   endowed with the inner product and norm: </a:t>
                </a:r>
              </a:p>
              <a:p>
                <a:pPr>
                  <a:lnSpc>
                    <a:spcPct val="150000"/>
                  </a:lnSpc>
                  <a:spcBef>
                    <a:spcPts val="500"/>
                  </a:spcBef>
                </a:pPr>
                <a:endParaRPr lang="en-US" altLang="zh-CN" sz="2000" dirty="0">
                  <a:latin typeface="Arial" panose="020B0604020202020204" pitchFamily="34" charset="0"/>
                  <a:cs typeface="Arial" panose="020B0604020202020204" pitchFamily="34" charset="0"/>
                </a:endParaRPr>
              </a:p>
              <a:p>
                <a:pPr>
                  <a:lnSpc>
                    <a:spcPct val="150000"/>
                  </a:lnSpc>
                  <a:spcBef>
                    <a:spcPts val="500"/>
                  </a:spcBef>
                </a:pPr>
                <a:endParaRPr lang="en-US" altLang="zh-CN" sz="2000" dirty="0">
                  <a:latin typeface="Arial" panose="020B0604020202020204" pitchFamily="34" charset="0"/>
                  <a:cs typeface="Arial" panose="020B0604020202020204" pitchFamily="34" charset="0"/>
                </a:endParaRPr>
              </a:p>
              <a:p>
                <a:pPr marL="0" indent="0">
                  <a:lnSpc>
                    <a:spcPct val="150000"/>
                  </a:lnSpc>
                  <a:spcBef>
                    <a:spcPts val="500"/>
                  </a:spcBef>
                  <a:buNone/>
                </a:pPr>
                <a:r>
                  <a:rPr lang="en-US" altLang="zh-CN" sz="2000" b="1" dirty="0">
                    <a:latin typeface="Arial" panose="020B0604020202020204" pitchFamily="34" charset="0"/>
                    <a:cs typeface="Arial" panose="020B0604020202020204" pitchFamily="34" charset="0"/>
                  </a:rPr>
                  <a:t>Polynomial kernel of degree 2: </a:t>
                </a:r>
              </a:p>
              <a:p>
                <a:pPr>
                  <a:lnSpc>
                    <a:spcPct val="150000"/>
                  </a:lnSpc>
                  <a:spcBef>
                    <a:spcPts val="500"/>
                  </a:spcBef>
                </a:pPr>
                <a:r>
                  <a:rPr lang="en-US" altLang="zh-CN" sz="2000" dirty="0">
                    <a:latin typeface="Arial" panose="020B0604020202020204" pitchFamily="34" charset="0"/>
                    <a:cs typeface="Arial" panose="020B0604020202020204" pitchFamily="34" charset="0"/>
                  </a:rPr>
                  <a:t>The RKHS </a:t>
                </a:r>
                <a14:m>
                  <m:oMath xmlns:m="http://schemas.openxmlformats.org/officeDocument/2006/math">
                    <m:r>
                      <a:rPr lang="en-US" altLang="zh-CN" sz="2000" i="1" smtClean="0">
                        <a:latin typeface="Cambria Math" panose="02040503050406030204" pitchFamily="18" charset="0"/>
                        <a:ea typeface="Cambria Math" panose="02040503050406030204" pitchFamily="18" charset="0"/>
                        <a:cs typeface="Arial" panose="020B0604020202020204" pitchFamily="34" charset="0"/>
                      </a:rPr>
                      <m:t>ℋ</m:t>
                    </m:r>
                  </m:oMath>
                </a14:m>
                <a:r>
                  <a:rPr lang="en-US" altLang="zh-CN" sz="2000" dirty="0">
                    <a:latin typeface="Arial" panose="020B0604020202020204" pitchFamily="34" charset="0"/>
                    <a:cs typeface="Arial" panose="020B0604020202020204" pitchFamily="34" charset="0"/>
                  </a:rPr>
                  <a:t> is the set of quadratic functions of the form:</a:t>
                </a:r>
              </a:p>
              <a:p>
                <a:pPr>
                  <a:lnSpc>
                    <a:spcPct val="150000"/>
                  </a:lnSpc>
                  <a:spcBef>
                    <a:spcPts val="500"/>
                  </a:spcBef>
                </a:pPr>
                <a:endParaRPr lang="en-US" altLang="zh-CN" sz="2000" dirty="0">
                  <a:latin typeface="Arial" panose="020B0604020202020204" pitchFamily="34" charset="0"/>
                  <a:cs typeface="Arial" panose="020B0604020202020204" pitchFamily="34" charset="0"/>
                </a:endParaRPr>
              </a:p>
              <a:p>
                <a:pPr marL="0" indent="0">
                  <a:lnSpc>
                    <a:spcPct val="150000"/>
                  </a:lnSpc>
                  <a:spcBef>
                    <a:spcPts val="500"/>
                  </a:spcBef>
                  <a:buNone/>
                </a:pPr>
                <a:r>
                  <a:rPr lang="en-US" altLang="zh-CN" sz="2000" dirty="0">
                    <a:latin typeface="Arial" panose="020B0604020202020204" pitchFamily="34" charset="0"/>
                    <a:cs typeface="Arial" panose="020B0604020202020204" pitchFamily="34" charset="0"/>
                  </a:rPr>
                  <a:t>   endowed with the inner product: </a:t>
                </a:r>
              </a:p>
            </p:txBody>
          </p:sp>
        </mc:Choice>
        <mc:Fallback xmlns="">
          <p:sp>
            <p:nvSpPr>
              <p:cNvPr id="3" name="内容占位符 2">
                <a:extLst>
                  <a:ext uri="{FF2B5EF4-FFF2-40B4-BE49-F238E27FC236}">
                    <a16:creationId xmlns:a16="http://schemas.microsoft.com/office/drawing/2014/main" id="{400792E5-9ED7-46C4-9C77-27C8DA7ECC9A}"/>
                  </a:ext>
                </a:extLst>
              </p:cNvPr>
              <p:cNvSpPr>
                <a:spLocks noGrp="1" noRot="1" noChangeAspect="1" noMove="1" noResize="1" noEditPoints="1" noAdjustHandles="1" noChangeArrowheads="1" noChangeShapeType="1" noTextEdit="1"/>
              </p:cNvSpPr>
              <p:nvPr>
                <p:ph idx="1"/>
              </p:nvPr>
            </p:nvSpPr>
            <p:spPr>
              <a:xfrm>
                <a:off x="838200" y="1151469"/>
                <a:ext cx="8829502" cy="5204882"/>
              </a:xfrm>
              <a:blipFill>
                <a:blip r:embed="rId8"/>
                <a:stretch>
                  <a:fillRect l="-760" t="-585"/>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id="{6CDE0395-B225-4D04-8615-D93DC277A631}"/>
              </a:ext>
            </a:extLst>
          </p:cNvPr>
          <p:cNvSpPr>
            <a:spLocks noGrp="1"/>
          </p:cNvSpPr>
          <p:nvPr>
            <p:ph type="sldNum" sz="quarter" idx="12"/>
          </p:nvPr>
        </p:nvSpPr>
        <p:spPr/>
        <p:txBody>
          <a:bodyPr/>
          <a:lstStyle/>
          <a:p>
            <a:fld id="{AFE68A9B-37D2-492E-AB52-9A577CDF7D8F}" type="slidenum">
              <a:rPr lang="zh-CN" altLang="en-US" smtClean="0"/>
              <a:t>14</a:t>
            </a:fld>
            <a:endParaRPr lang="zh-CN" altLang="en-US"/>
          </a:p>
        </p:txBody>
      </p:sp>
      <p:pic>
        <p:nvPicPr>
          <p:cNvPr id="7" name="图片 6" descr="\documentclass{article}&#10;\usepackage{amsmath}&#10;\usepackage{amsfonts}&#10;\usepackage{amssymb}&#10;\usepackage{xcolor}&#10;\usepackage{setspace}&#10;\pagestyle{empty}&#10;\begin{document}&#10;&#10;\begin{align*}&#10;\mathcal{X} = \mathbb{R}^p, \quad K(\boldsymbol{x}, \boldsymbol{x}') = \boldsymbol{x}^\top \boldsymbol{x}'&#10;\end{align*}&#10;&#10;\end{document}" title="IguanaTex Bitmap Display">
            <a:extLst>
              <a:ext uri="{FF2B5EF4-FFF2-40B4-BE49-F238E27FC236}">
                <a16:creationId xmlns:a16="http://schemas.microsoft.com/office/drawing/2014/main" id="{6C55F491-AEFA-5525-6B29-57DB455B9DBC}"/>
              </a:ext>
            </a:extLst>
          </p:cNvPr>
          <p:cNvPicPr>
            <a:picLocks noChangeAspect="1"/>
          </p:cNvPicPr>
          <p:nvPr>
            <p:custDataLst>
              <p:tags r:id="rId1"/>
            </p:custDataLst>
          </p:nvPr>
        </p:nvPicPr>
        <p:blipFill>
          <a:blip r:embed="rId9">
            <a:extLst>
              <a:ext uri="{28A0092B-C50C-407E-A947-70E740481C1C}">
                <a14:useLocalDpi xmlns:a14="http://schemas.microsoft.com/office/drawing/2010/main" val="0"/>
              </a:ext>
            </a:extLst>
          </a:blip>
          <a:stretch>
            <a:fillRect/>
          </a:stretch>
        </p:blipFill>
        <p:spPr>
          <a:xfrm>
            <a:off x="2860570" y="1238885"/>
            <a:ext cx="3047999" cy="304800"/>
          </a:xfrm>
          <a:prstGeom prst="rect">
            <a:avLst/>
          </a:prstGeom>
        </p:spPr>
      </p:pic>
      <p:pic>
        <p:nvPicPr>
          <p:cNvPr id="10" name="图片 9" descr="\documentclass{article}&#10;\usepackage{amsmath}&#10;\usepackage{amsfonts}&#10;\usepackage{amssymb}&#10;\usepackage{xcolor}&#10;\usepackage{setspace}&#10;\pagestyle{empty}&#10;\begin{document}&#10;&#10;\begin{align*}&#10;f_{\boldsymbol{w}}(\boldsymbol{x}) = \boldsymbol{w}^\top \boldsymbol{x}, \quad \forall \boldsymbol{w} \in \mathbb{R}^p&#10;\end{align*}&#10;&#10;\end{document}" title="IguanaTex Bitmap Display">
            <a:extLst>
              <a:ext uri="{FF2B5EF4-FFF2-40B4-BE49-F238E27FC236}">
                <a16:creationId xmlns:a16="http://schemas.microsoft.com/office/drawing/2014/main" id="{4C06AA20-2459-79E7-38F9-C675CEA77F97}"/>
              </a:ext>
            </a:extLst>
          </p:cNvPr>
          <p:cNvPicPr>
            <a:picLocks noChangeAspect="1"/>
          </p:cNvPicPr>
          <p:nvPr>
            <p:custDataLst>
              <p:tags r:id="rId2"/>
            </p:custDataLst>
          </p:nvPr>
        </p:nvPicPr>
        <p:blipFill>
          <a:blip r:embed="rId10">
            <a:extLst>
              <a:ext uri="{28A0092B-C50C-407E-A947-70E740481C1C}">
                <a14:useLocalDpi xmlns:a14="http://schemas.microsoft.com/office/drawing/2010/main" val="0"/>
              </a:ext>
            </a:extLst>
          </a:blip>
          <a:stretch>
            <a:fillRect/>
          </a:stretch>
        </p:blipFill>
        <p:spPr>
          <a:xfrm>
            <a:off x="2600687" y="2176905"/>
            <a:ext cx="2870199" cy="304800"/>
          </a:xfrm>
          <a:prstGeom prst="rect">
            <a:avLst/>
          </a:prstGeom>
        </p:spPr>
      </p:pic>
      <p:pic>
        <p:nvPicPr>
          <p:cNvPr id="12" name="图片 11" descr="\documentclass{article}&#10;\usepackage{amsmath}&#10;\usepackage{amsfonts}&#10;\usepackage{amssymb}&#10;\usepackage{xcolor}&#10;\usepackage{setspace}&#10;\pagestyle{empty}&#10;\begin{document}&#10;&#10;\begin{align*}&#10;\langle f_{\boldsymbol{w}}(\cdot), \; f_{\boldsymbol{v}}(\cdot) \rangle_{\mathcal{H}} = \boldsymbol{w}^\top \boldsymbol{v}, \quad\; \| f_{\boldsymbol{w}}(\cdot) \|_{\mathcal{H}} = \| \boldsymbol{w} \|_2&#10;\end{align*}&#10;&#10;\end{document}" title="IguanaTex Bitmap Display">
            <a:extLst>
              <a:ext uri="{FF2B5EF4-FFF2-40B4-BE49-F238E27FC236}">
                <a16:creationId xmlns:a16="http://schemas.microsoft.com/office/drawing/2014/main" id="{DC3126D8-16B6-11E9-68B6-442180AA5004}"/>
              </a:ext>
            </a:extLst>
          </p:cNvPr>
          <p:cNvPicPr>
            <a:picLocks noChangeAspect="1"/>
          </p:cNvPicPr>
          <p:nvPr>
            <p:custDataLst>
              <p:tags r:id="rId3"/>
            </p:custDataLst>
          </p:nvPr>
        </p:nvPicPr>
        <p:blipFill>
          <a:blip r:embed="rId11">
            <a:extLst>
              <a:ext uri="{28A0092B-C50C-407E-A947-70E740481C1C}">
                <a14:useLocalDpi xmlns:a14="http://schemas.microsoft.com/office/drawing/2010/main" val="0"/>
              </a:ext>
            </a:extLst>
          </a:blip>
          <a:stretch>
            <a:fillRect/>
          </a:stretch>
        </p:blipFill>
        <p:spPr>
          <a:xfrm>
            <a:off x="1863971" y="3151335"/>
            <a:ext cx="4876798" cy="304800"/>
          </a:xfrm>
          <a:prstGeom prst="rect">
            <a:avLst/>
          </a:prstGeom>
        </p:spPr>
      </p:pic>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049290F1-458F-4A53-8F97-6F02D7151785}"/>
                  </a:ext>
                </a:extLst>
              </p:cNvPr>
              <p:cNvSpPr txBox="1"/>
              <p:nvPr/>
            </p:nvSpPr>
            <p:spPr>
              <a:xfrm>
                <a:off x="8336916" y="2452857"/>
                <a:ext cx="2508793" cy="947952"/>
              </a:xfrm>
              <a:prstGeom prst="rect">
                <a:avLst/>
              </a:prstGeom>
              <a:noFill/>
              <a:ln>
                <a:solidFill>
                  <a:schemeClr val="tx1"/>
                </a:solidFill>
                <a:prstDash val="lgDash"/>
              </a:ln>
            </p:spPr>
            <p:txBody>
              <a:bodyPr wrap="square">
                <a:spAutoFit/>
              </a:bodyPr>
              <a:lstStyle/>
              <a:p>
                <a:pPr>
                  <a:lnSpc>
                    <a:spcPct val="110000"/>
                  </a:lnSpc>
                  <a:spcBef>
                    <a:spcPts val="500"/>
                  </a:spcBef>
                </a:pPr>
                <a:r>
                  <a:rPr lang="en-US" altLang="zh-CN" sz="1600" dirty="0">
                    <a:latin typeface="Arial" panose="020B0604020202020204" pitchFamily="34" charset="0"/>
                    <a:cs typeface="Arial" panose="020B0604020202020204" pitchFamily="34" charset="0"/>
                  </a:rPr>
                  <a:t>Exercise: </a:t>
                </a:r>
              </a:p>
              <a:p>
                <a:pPr>
                  <a:lnSpc>
                    <a:spcPct val="110000"/>
                  </a:lnSpc>
                  <a:spcBef>
                    <a:spcPts val="500"/>
                  </a:spcBef>
                </a:pPr>
                <a:r>
                  <a:rPr lang="en-US" altLang="zh-CN" sz="1600" dirty="0">
                    <a:latin typeface="Arial" panose="020B0604020202020204" pitchFamily="34" charset="0"/>
                    <a:cs typeface="Arial" panose="020B0604020202020204" pitchFamily="34" charset="0"/>
                  </a:rPr>
                  <a:t>Check </a:t>
                </a:r>
                <a14:m>
                  <m:oMath xmlns:m="http://schemas.openxmlformats.org/officeDocument/2006/math">
                    <m:r>
                      <a:rPr lang="en-US" altLang="zh-CN" sz="1600" b="0" i="1" smtClean="0">
                        <a:latin typeface="Cambria Math" panose="02040503050406030204" pitchFamily="18" charset="0"/>
                        <a:cs typeface="Arial" panose="020B0604020202020204" pitchFamily="34" charset="0"/>
                      </a:rPr>
                      <m:t>𝐾</m:t>
                    </m:r>
                    <m:d>
                      <m:dPr>
                        <m:ctrlPr>
                          <a:rPr lang="en-US" altLang="zh-CN" sz="1600" b="0" i="1" smtClean="0">
                            <a:latin typeface="Cambria Math" panose="02040503050406030204" pitchFamily="18" charset="0"/>
                            <a:cs typeface="Arial" panose="020B0604020202020204" pitchFamily="34" charset="0"/>
                          </a:rPr>
                        </m:ctrlPr>
                      </m:dPr>
                      <m:e>
                        <m:r>
                          <a:rPr lang="en-US" altLang="zh-CN" sz="1600" b="0" i="1" smtClean="0">
                            <a:latin typeface="Cambria Math" panose="02040503050406030204" pitchFamily="18" charset="0"/>
                            <a:cs typeface="Arial" panose="020B0604020202020204" pitchFamily="34" charset="0"/>
                          </a:rPr>
                          <m:t>𝑥</m:t>
                        </m:r>
                        <m:r>
                          <a:rPr lang="en-US" altLang="zh-CN" sz="1600" b="0" i="1" smtClean="0">
                            <a:latin typeface="Cambria Math" panose="02040503050406030204" pitchFamily="18" charset="0"/>
                            <a:cs typeface="Arial" panose="020B0604020202020204" pitchFamily="34" charset="0"/>
                          </a:rPr>
                          <m:t>,  ⋅</m:t>
                        </m:r>
                      </m:e>
                    </m:d>
                    <m:r>
                      <a:rPr lang="en-US" altLang="zh-CN" sz="1600" b="0" i="1" smtClean="0">
                        <a:latin typeface="Cambria Math" panose="02040503050406030204" pitchFamily="18" charset="0"/>
                        <a:cs typeface="Arial" panose="020B0604020202020204" pitchFamily="34" charset="0"/>
                      </a:rPr>
                      <m:t>∈</m:t>
                    </m:r>
                    <m:r>
                      <a:rPr lang="en-US" altLang="zh-CN" sz="1600" b="0" i="1" smtClean="0">
                        <a:latin typeface="Cambria Math" panose="02040503050406030204" pitchFamily="18" charset="0"/>
                        <a:ea typeface="Cambria Math" panose="02040503050406030204" pitchFamily="18" charset="0"/>
                        <a:cs typeface="Arial" panose="020B0604020202020204" pitchFamily="34" charset="0"/>
                      </a:rPr>
                      <m:t>ℋ</m:t>
                    </m:r>
                  </m:oMath>
                </a14:m>
                <a:r>
                  <a:rPr lang="en-US" altLang="zh-CN" sz="1600" dirty="0">
                    <a:latin typeface="Arial" panose="020B0604020202020204" pitchFamily="34" charset="0"/>
                    <a:cs typeface="Arial" panose="020B0604020202020204" pitchFamily="34" charset="0"/>
                  </a:rPr>
                  <a:t> and the reproducing property.</a:t>
                </a:r>
              </a:p>
            </p:txBody>
          </p:sp>
        </mc:Choice>
        <mc:Fallback xmlns="">
          <p:sp>
            <p:nvSpPr>
              <p:cNvPr id="16" name="文本框 15">
                <a:extLst>
                  <a:ext uri="{FF2B5EF4-FFF2-40B4-BE49-F238E27FC236}">
                    <a16:creationId xmlns:a16="http://schemas.microsoft.com/office/drawing/2014/main" id="{049290F1-458F-4A53-8F97-6F02D7151785}"/>
                  </a:ext>
                </a:extLst>
              </p:cNvPr>
              <p:cNvSpPr txBox="1">
                <a:spLocks noRot="1" noChangeAspect="1" noMove="1" noResize="1" noEditPoints="1" noAdjustHandles="1" noChangeArrowheads="1" noChangeShapeType="1" noTextEdit="1"/>
              </p:cNvSpPr>
              <p:nvPr/>
            </p:nvSpPr>
            <p:spPr>
              <a:xfrm>
                <a:off x="8336916" y="2452857"/>
                <a:ext cx="2508793" cy="947952"/>
              </a:xfrm>
              <a:prstGeom prst="rect">
                <a:avLst/>
              </a:prstGeom>
              <a:blipFill>
                <a:blip r:embed="rId12"/>
                <a:stretch>
                  <a:fillRect l="-1211" t="-633" b="-6329"/>
                </a:stretch>
              </a:blipFill>
              <a:ln>
                <a:solidFill>
                  <a:schemeClr val="tx1"/>
                </a:solidFill>
                <a:prstDash val="lgDash"/>
              </a:ln>
            </p:spPr>
            <p:txBody>
              <a:bodyPr/>
              <a:lstStyle/>
              <a:p>
                <a:r>
                  <a:rPr lang="zh-CN" altLang="en-US">
                    <a:noFill/>
                  </a:rPr>
                  <a:t> </a:t>
                </a:r>
              </a:p>
            </p:txBody>
          </p:sp>
        </mc:Fallback>
      </mc:AlternateContent>
      <p:pic>
        <p:nvPicPr>
          <p:cNvPr id="14" name="图片 13" descr="\documentclass{article}&#10;\usepackage{amsmath}&#10;\usepackage{amsfonts}&#10;\usepackage{amssymb}&#10;\usepackage{xcolor}&#10;\usepackage{setspace}&#10;\pagestyle{empty}&#10;\begin{document}&#10;&#10;\begin{align*}&#10;\mathcal{X} = \mathbb{R}^p, \quad K\left(\boldsymbol{x}, \boldsymbol{x}^{\prime}\right) =\left( \boldsymbol{x}^\top \boldsymbol{x}^{\prime} \right)^2&#10;\end{align*}&#10;&#10;\end{document}" title="IguanaTex Bitmap Display">
            <a:extLst>
              <a:ext uri="{FF2B5EF4-FFF2-40B4-BE49-F238E27FC236}">
                <a16:creationId xmlns:a16="http://schemas.microsoft.com/office/drawing/2014/main" id="{8B3D23F3-0923-4378-221A-0A2A6593675C}"/>
              </a:ext>
            </a:extLst>
          </p:cNvPr>
          <p:cNvPicPr>
            <a:picLocks noChangeAspect="1"/>
          </p:cNvPicPr>
          <p:nvPr>
            <p:custDataLst>
              <p:tags r:id="rId4"/>
            </p:custDataLst>
          </p:nvPr>
        </p:nvPicPr>
        <p:blipFill>
          <a:blip r:embed="rId13">
            <a:extLst>
              <a:ext uri="{28A0092B-C50C-407E-A947-70E740481C1C}">
                <a14:useLocalDpi xmlns:a14="http://schemas.microsoft.com/office/drawing/2010/main" val="0"/>
              </a:ext>
            </a:extLst>
          </a:blip>
          <a:stretch>
            <a:fillRect/>
          </a:stretch>
        </p:blipFill>
        <p:spPr>
          <a:xfrm>
            <a:off x="4984856" y="4142312"/>
            <a:ext cx="3429001" cy="381000"/>
          </a:xfrm>
          <a:prstGeom prst="rect">
            <a:avLst/>
          </a:prstGeom>
        </p:spPr>
      </p:pic>
      <p:pic>
        <p:nvPicPr>
          <p:cNvPr id="17" name="图片 16" descr="\documentclass{article}&#10;\usepackage{amsmath}&#10;\usepackage{amsfonts}&#10;\usepackage{amssymb}&#10;\usepackage{xcolor}&#10;\usepackage{setspace}&#10;\pagestyle{empty}&#10;\begin{document}&#10;&#10;\begin{align*}&#10;f_S(\boldsymbol{x}) = \boldsymbol{x}^{\top} S \boldsymbol{x}, \quad \forall \; S \in \mathcal{S}^{p} \;\; (S \text{ is symmetric})&#10;\end{align*}&#10;&#10;\end{document}" title="IguanaTex Bitmap Display">
            <a:extLst>
              <a:ext uri="{FF2B5EF4-FFF2-40B4-BE49-F238E27FC236}">
                <a16:creationId xmlns:a16="http://schemas.microsoft.com/office/drawing/2014/main" id="{2A6C2E8C-C010-0B20-A00A-5BB78DFD9FEE}"/>
              </a:ext>
            </a:extLst>
          </p:cNvPr>
          <p:cNvPicPr>
            <a:picLocks noChangeAspect="1"/>
          </p:cNvPicPr>
          <p:nvPr>
            <p:custDataLst>
              <p:tags r:id="rId5"/>
            </p:custDataLst>
          </p:nvPr>
        </p:nvPicPr>
        <p:blipFill>
          <a:blip r:embed="rId14">
            <a:extLst>
              <a:ext uri="{28A0092B-C50C-407E-A947-70E740481C1C}">
                <a14:useLocalDpi xmlns:a14="http://schemas.microsoft.com/office/drawing/2010/main" val="0"/>
              </a:ext>
            </a:extLst>
          </a:blip>
          <a:stretch>
            <a:fillRect/>
          </a:stretch>
        </p:blipFill>
        <p:spPr>
          <a:xfrm>
            <a:off x="2059951" y="5141903"/>
            <a:ext cx="4953000" cy="304800"/>
          </a:xfrm>
          <a:prstGeom prst="rect">
            <a:avLst/>
          </a:prstGeom>
        </p:spPr>
      </p:pic>
      <p:pic>
        <p:nvPicPr>
          <p:cNvPr id="20" name="图片 19" descr="\documentclass{article}&#10;\usepackage{amsmath}&#10;\usepackage{amsfonts}&#10;\usepackage{amssymb}&#10;\usepackage{xcolor}&#10;\usepackage{setspace}&#10;\pagestyle{empty}&#10;\begin{document}&#10;&#10;\begin{align*}&#10;\left\langle f_{S_1}, f_{S_2}\right\rangle_{\mathcal{H}}= \operatorname{Tr} \left( S_1 S_2 \right)&#10;\end{align*}&#10;&#10;\end{document}" title="IguanaTex Bitmap Display">
            <a:extLst>
              <a:ext uri="{FF2B5EF4-FFF2-40B4-BE49-F238E27FC236}">
                <a16:creationId xmlns:a16="http://schemas.microsoft.com/office/drawing/2014/main" id="{DBD16314-B586-014F-9197-63EAC1E876AD}"/>
              </a:ext>
            </a:extLst>
          </p:cNvPr>
          <p:cNvPicPr>
            <a:picLocks noChangeAspect="1"/>
          </p:cNvPicPr>
          <p:nvPr>
            <p:custDataLst>
              <p:tags r:id="rId6"/>
            </p:custDataLst>
          </p:nvPr>
        </p:nvPicPr>
        <p:blipFill>
          <a:blip r:embed="rId15">
            <a:extLst>
              <a:ext uri="{28A0092B-C50C-407E-A947-70E740481C1C}">
                <a14:useLocalDpi xmlns:a14="http://schemas.microsoft.com/office/drawing/2010/main" val="0"/>
              </a:ext>
            </a:extLst>
          </a:blip>
          <a:stretch>
            <a:fillRect/>
          </a:stretch>
        </p:blipFill>
        <p:spPr>
          <a:xfrm>
            <a:off x="5030428" y="5786446"/>
            <a:ext cx="2539999" cy="279400"/>
          </a:xfrm>
          <a:prstGeom prst="rect">
            <a:avLst/>
          </a:prstGeom>
        </p:spPr>
      </p:pic>
    </p:spTree>
    <p:extLst>
      <p:ext uri="{BB962C8B-B14F-4D97-AF65-F5344CB8AC3E}">
        <p14:creationId xmlns:p14="http://schemas.microsoft.com/office/powerpoint/2010/main" val="2903706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75C674-70A3-4942-B8AC-01028A4EC8A8}"/>
              </a:ext>
            </a:extLst>
          </p:cNvPr>
          <p:cNvSpPr>
            <a:spLocks noGrp="1"/>
          </p:cNvSpPr>
          <p:nvPr>
            <p:ph type="title"/>
          </p:nvPr>
        </p:nvSpPr>
        <p:spPr>
          <a:xfrm>
            <a:off x="838200" y="365126"/>
            <a:ext cx="10515600" cy="786342"/>
          </a:xfrm>
        </p:spPr>
        <p:txBody>
          <a:bodyPr>
            <a:normAutofit/>
          </a:bodyPr>
          <a:lstStyle/>
          <a:p>
            <a:r>
              <a:rPr lang="en-US" altLang="zh-CN" sz="3600" dirty="0">
                <a:latin typeface="Arial" panose="020B0604020202020204" pitchFamily="34" charset="0"/>
                <a:cs typeface="Arial" panose="020B0604020202020204" pitchFamily="34" charset="0"/>
              </a:rPr>
              <a:t>RKHS – Implications for ML</a:t>
            </a:r>
            <a:endParaRPr lang="zh-CN" altLang="en-US" sz="3600" dirty="0">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400792E5-9ED7-46C4-9C77-27C8DA7ECC9A}"/>
                  </a:ext>
                </a:extLst>
              </p:cNvPr>
              <p:cNvSpPr>
                <a:spLocks noGrp="1"/>
              </p:cNvSpPr>
              <p:nvPr>
                <p:ph idx="1"/>
              </p:nvPr>
            </p:nvSpPr>
            <p:spPr>
              <a:xfrm>
                <a:off x="838200" y="1151468"/>
                <a:ext cx="10515600" cy="5204882"/>
              </a:xfrm>
            </p:spPr>
            <p:txBody>
              <a:bodyPr>
                <a:normAutofit/>
              </a:bodyPr>
              <a:lstStyle/>
              <a:p>
                <a:pPr>
                  <a:lnSpc>
                    <a:spcPct val="110000"/>
                  </a:lnSpc>
                  <a:spcBef>
                    <a:spcPts val="500"/>
                  </a:spcBef>
                </a:pPr>
                <a:r>
                  <a:rPr lang="en-US" altLang="zh-CN" sz="2000" dirty="0">
                    <a:latin typeface="Arial" panose="020B0604020202020204" pitchFamily="34" charset="0"/>
                    <a:cs typeface="Arial" panose="020B0604020202020204" pitchFamily="34" charset="0"/>
                  </a:rPr>
                  <a:t>Regression and classification tasks are mainly about learning a </a:t>
                </a:r>
                <a:r>
                  <a:rPr lang="en-US" altLang="zh-CN" sz="2000" dirty="0">
                    <a:solidFill>
                      <a:srgbClr val="FF0000"/>
                    </a:solidFill>
                    <a:latin typeface="Arial" panose="020B0604020202020204" pitchFamily="34" charset="0"/>
                    <a:cs typeface="Arial" panose="020B0604020202020204" pitchFamily="34" charset="0"/>
                  </a:rPr>
                  <a:t>function</a:t>
                </a:r>
                <a:r>
                  <a:rPr lang="en-US" altLang="zh-CN" sz="2000" dirty="0">
                    <a:latin typeface="Arial" panose="020B0604020202020204" pitchFamily="34" charset="0"/>
                    <a:cs typeface="Arial" panose="020B0604020202020204" pitchFamily="34" charset="0"/>
                  </a:rPr>
                  <a:t> </a:t>
                </a:r>
                <a14:m>
                  <m:oMath xmlns:m="http://schemas.openxmlformats.org/officeDocument/2006/math">
                    <m:r>
                      <a:rPr lang="en-US" altLang="zh-CN" sz="2000" b="0" i="1" smtClean="0">
                        <a:latin typeface="Cambria Math" panose="02040503050406030204" pitchFamily="18" charset="0"/>
                        <a:cs typeface="Arial" panose="020B0604020202020204" pitchFamily="34" charset="0"/>
                      </a:rPr>
                      <m:t>𝑓</m:t>
                    </m:r>
                    <m:r>
                      <a:rPr lang="en-US" altLang="zh-CN" sz="2000" b="0" i="1" smtClean="0">
                        <a:latin typeface="Cambria Math" panose="02040503050406030204" pitchFamily="18" charset="0"/>
                        <a:cs typeface="Arial" panose="020B0604020202020204" pitchFamily="34" charset="0"/>
                      </a:rPr>
                      <m:t>(⋅)</m:t>
                    </m:r>
                  </m:oMath>
                </a14:m>
                <a:r>
                  <a:rPr lang="en-US" altLang="zh-CN" sz="2000" dirty="0">
                    <a:latin typeface="Arial" panose="020B0604020202020204" pitchFamily="34" charset="0"/>
                    <a:cs typeface="Arial" panose="020B0604020202020204" pitchFamily="34" charset="0"/>
                  </a:rPr>
                  <a:t> from data</a:t>
                </a:r>
              </a:p>
              <a:p>
                <a:pPr>
                  <a:lnSpc>
                    <a:spcPct val="110000"/>
                  </a:lnSpc>
                  <a:spcBef>
                    <a:spcPts val="500"/>
                  </a:spcBef>
                </a:pPr>
                <a:endParaRPr lang="en-US" altLang="zh-CN" sz="2000" dirty="0">
                  <a:latin typeface="Arial" panose="020B0604020202020204" pitchFamily="34" charset="0"/>
                  <a:cs typeface="Arial" panose="020B0604020202020204" pitchFamily="34" charset="0"/>
                </a:endParaRPr>
              </a:p>
              <a:p>
                <a:pPr>
                  <a:lnSpc>
                    <a:spcPct val="110000"/>
                  </a:lnSpc>
                  <a:spcBef>
                    <a:spcPts val="500"/>
                  </a:spcBef>
                </a:pPr>
                <a:endParaRPr lang="en-US" altLang="zh-CN" sz="2000" dirty="0">
                  <a:latin typeface="Arial" panose="020B0604020202020204" pitchFamily="34" charset="0"/>
                  <a:cs typeface="Arial" panose="020B0604020202020204" pitchFamily="34" charset="0"/>
                </a:endParaRPr>
              </a:p>
              <a:p>
                <a:pPr>
                  <a:lnSpc>
                    <a:spcPct val="110000"/>
                  </a:lnSpc>
                  <a:spcBef>
                    <a:spcPts val="500"/>
                  </a:spcBef>
                </a:pPr>
                <a:endParaRPr lang="en-US" altLang="zh-CN" sz="2000" dirty="0">
                  <a:latin typeface="Arial" panose="020B0604020202020204" pitchFamily="34" charset="0"/>
                  <a:cs typeface="Arial" panose="020B0604020202020204" pitchFamily="34" charset="0"/>
                </a:endParaRPr>
              </a:p>
              <a:p>
                <a:pPr marL="0" indent="0">
                  <a:lnSpc>
                    <a:spcPct val="110000"/>
                  </a:lnSpc>
                  <a:spcBef>
                    <a:spcPts val="500"/>
                  </a:spcBef>
                  <a:buNone/>
                </a:pPr>
                <a:endParaRPr lang="en-US" altLang="zh-CN" sz="2000" dirty="0">
                  <a:latin typeface="Arial" panose="020B0604020202020204" pitchFamily="34" charset="0"/>
                  <a:cs typeface="Arial" panose="020B0604020202020204" pitchFamily="34" charset="0"/>
                </a:endParaRPr>
              </a:p>
              <a:p>
                <a:pPr marL="0" indent="0">
                  <a:lnSpc>
                    <a:spcPct val="110000"/>
                  </a:lnSpc>
                  <a:spcBef>
                    <a:spcPts val="500"/>
                  </a:spcBef>
                  <a:buNone/>
                </a:pPr>
                <a:endParaRPr lang="en-US" altLang="zh-CN" sz="2000" dirty="0">
                  <a:latin typeface="Arial" panose="020B0604020202020204" pitchFamily="34" charset="0"/>
                  <a:cs typeface="Arial" panose="020B0604020202020204" pitchFamily="34" charset="0"/>
                </a:endParaRPr>
              </a:p>
              <a:p>
                <a:pPr>
                  <a:lnSpc>
                    <a:spcPct val="110000"/>
                  </a:lnSpc>
                  <a:spcBef>
                    <a:spcPts val="500"/>
                  </a:spcBef>
                </a:pPr>
                <a:r>
                  <a:rPr lang="en-US" altLang="zh-CN" sz="2000" dirty="0">
                    <a:latin typeface="Arial" panose="020B0604020202020204" pitchFamily="34" charset="0"/>
                    <a:cs typeface="Arial" panose="020B0604020202020204" pitchFamily="34" charset="0"/>
                  </a:rPr>
                  <a:t>Clearly it is an ill-posed problem </a:t>
                </a:r>
              </a:p>
              <a:p>
                <a:pPr lvl="1">
                  <a:lnSpc>
                    <a:spcPct val="110000"/>
                  </a:lnSpc>
                </a:pPr>
                <a:r>
                  <a:rPr lang="en-US" altLang="zh-CN" sz="1800" dirty="0">
                    <a:latin typeface="Arial" panose="020B0604020202020204" pitchFamily="34" charset="0"/>
                    <a:cs typeface="Arial" panose="020B0604020202020204" pitchFamily="34" charset="0"/>
                  </a:rPr>
                  <a:t>The function </a:t>
                </a:r>
                <a14:m>
                  <m:oMath xmlns:m="http://schemas.openxmlformats.org/officeDocument/2006/math">
                    <m:r>
                      <a:rPr lang="en-US" altLang="zh-CN" sz="1800" b="0" i="1" smtClean="0">
                        <a:latin typeface="Cambria Math" panose="02040503050406030204" pitchFamily="18" charset="0"/>
                        <a:cs typeface="Arial" panose="020B0604020202020204" pitchFamily="34" charset="0"/>
                      </a:rPr>
                      <m:t>𝑓</m:t>
                    </m:r>
                    <m:r>
                      <a:rPr lang="en-US" altLang="zh-CN" sz="1800" b="0" i="1" smtClean="0">
                        <a:latin typeface="Cambria Math" panose="02040503050406030204" pitchFamily="18" charset="0"/>
                        <a:cs typeface="Arial" panose="020B0604020202020204" pitchFamily="34" charset="0"/>
                      </a:rPr>
                      <m:t>(⋅)</m:t>
                    </m:r>
                  </m:oMath>
                </a14:m>
                <a:r>
                  <a:rPr lang="en-US" altLang="zh-CN" sz="1800" dirty="0">
                    <a:latin typeface="Arial" panose="020B0604020202020204" pitchFamily="34" charset="0"/>
                    <a:cs typeface="Arial" panose="020B0604020202020204" pitchFamily="34" charset="0"/>
                  </a:rPr>
                  <a:t> to learn: an </a:t>
                </a:r>
                <a:r>
                  <a:rPr lang="en-US" altLang="zh-CN" sz="1800" dirty="0">
                    <a:solidFill>
                      <a:srgbClr val="FF0000"/>
                    </a:solidFill>
                    <a:latin typeface="Arial" panose="020B0604020202020204" pitchFamily="34" charset="0"/>
                    <a:cs typeface="Arial" panose="020B0604020202020204" pitchFamily="34" charset="0"/>
                  </a:rPr>
                  <a:t>unknown</a:t>
                </a:r>
                <a:r>
                  <a:rPr lang="en-US" altLang="zh-CN" sz="1800" dirty="0">
                    <a:latin typeface="Arial" panose="020B0604020202020204" pitchFamily="34" charset="0"/>
                    <a:cs typeface="Arial" panose="020B0604020202020204" pitchFamily="34" charset="0"/>
                  </a:rPr>
                  <a:t> high (possible uncountably infinite) dimensional “vector”</a:t>
                </a:r>
              </a:p>
              <a:p>
                <a:pPr lvl="1">
                  <a:lnSpc>
                    <a:spcPct val="110000"/>
                  </a:lnSpc>
                </a:pPr>
                <a:r>
                  <a:rPr lang="en-US" altLang="zh-CN" sz="1800" dirty="0">
                    <a:latin typeface="Arial" panose="020B0604020202020204" pitchFamily="34" charset="0"/>
                    <a:cs typeface="Arial" panose="020B0604020202020204" pitchFamily="34" charset="0"/>
                  </a:rPr>
                  <a:t>The training data </a:t>
                </a:r>
                <a14:m>
                  <m:oMath xmlns:m="http://schemas.openxmlformats.org/officeDocument/2006/math">
                    <m:sSup>
                      <m:sSupPr>
                        <m:ctrlPr>
                          <a:rPr lang="en-US" altLang="zh-CN" sz="1800" b="0" i="1" smtClean="0">
                            <a:latin typeface="Cambria Math" panose="02040503050406030204" pitchFamily="18" charset="0"/>
                            <a:cs typeface="Arial" panose="020B0604020202020204" pitchFamily="34" charset="0"/>
                          </a:rPr>
                        </m:ctrlPr>
                      </m:sSupPr>
                      <m:e>
                        <m:r>
                          <a:rPr lang="zh-CN" altLang="en-US" sz="1800" i="1" smtClean="0">
                            <a:latin typeface="Cambria Math" panose="02040503050406030204" pitchFamily="18" charset="0"/>
                            <a:cs typeface="Arial" panose="020B0604020202020204" pitchFamily="34" charset="0"/>
                          </a:rPr>
                          <m:t>𝒟</m:t>
                        </m:r>
                      </m:e>
                      <m:sup>
                        <m:r>
                          <m:rPr>
                            <m:sty m:val="p"/>
                          </m:rPr>
                          <a:rPr lang="en-US" altLang="zh-CN" sz="1800" b="0" i="0" smtClean="0">
                            <a:latin typeface="Cambria Math" panose="02040503050406030204" pitchFamily="18" charset="0"/>
                            <a:cs typeface="Arial" panose="020B0604020202020204" pitchFamily="34" charset="0"/>
                          </a:rPr>
                          <m:t>train</m:t>
                        </m:r>
                      </m:sup>
                    </m:sSup>
                    <m:r>
                      <a:rPr lang="en-US" altLang="zh-CN" sz="1800" b="0" i="1" smtClean="0">
                        <a:latin typeface="Cambria Math" panose="02040503050406030204" pitchFamily="18" charset="0"/>
                        <a:cs typeface="Arial" panose="020B0604020202020204" pitchFamily="34" charset="0"/>
                      </a:rPr>
                      <m:t>={(</m:t>
                    </m:r>
                    <m:sSub>
                      <m:sSubPr>
                        <m:ctrlPr>
                          <a:rPr lang="en-US" altLang="zh-CN" sz="1800" b="0" i="1" smtClean="0">
                            <a:latin typeface="Cambria Math" panose="02040503050406030204" pitchFamily="18" charset="0"/>
                            <a:cs typeface="Arial" panose="020B0604020202020204" pitchFamily="34" charset="0"/>
                          </a:rPr>
                        </m:ctrlPr>
                      </m:sSubPr>
                      <m:e>
                        <m:r>
                          <a:rPr lang="en-US" altLang="zh-CN" sz="1800" b="0" i="1" smtClean="0">
                            <a:latin typeface="Cambria Math" panose="02040503050406030204" pitchFamily="18" charset="0"/>
                            <a:cs typeface="Arial" panose="020B0604020202020204" pitchFamily="34" charset="0"/>
                          </a:rPr>
                          <m:t>𝑥</m:t>
                        </m:r>
                      </m:e>
                      <m:sub>
                        <m:r>
                          <a:rPr lang="en-US" altLang="zh-CN" sz="1800" b="0" i="1" smtClean="0">
                            <a:latin typeface="Cambria Math" panose="02040503050406030204" pitchFamily="18" charset="0"/>
                            <a:cs typeface="Arial" panose="020B0604020202020204" pitchFamily="34" charset="0"/>
                          </a:rPr>
                          <m:t>𝑖</m:t>
                        </m:r>
                      </m:sub>
                    </m:sSub>
                    <m:r>
                      <a:rPr lang="en-US" altLang="zh-CN" sz="1800" b="0" i="1" smtClean="0">
                        <a:latin typeface="Cambria Math" panose="02040503050406030204" pitchFamily="18" charset="0"/>
                        <a:cs typeface="Arial" panose="020B0604020202020204" pitchFamily="34" charset="0"/>
                      </a:rPr>
                      <m:t>,</m:t>
                    </m:r>
                    <m:sSub>
                      <m:sSubPr>
                        <m:ctrlPr>
                          <a:rPr lang="en-US" altLang="zh-CN" sz="1800" b="0" i="1" smtClean="0">
                            <a:latin typeface="Cambria Math" panose="02040503050406030204" pitchFamily="18" charset="0"/>
                            <a:cs typeface="Arial" panose="020B0604020202020204" pitchFamily="34" charset="0"/>
                          </a:rPr>
                        </m:ctrlPr>
                      </m:sSubPr>
                      <m:e>
                        <m:r>
                          <a:rPr lang="en-US" altLang="zh-CN" sz="1800" b="0" i="1" smtClean="0">
                            <a:latin typeface="Cambria Math" panose="02040503050406030204" pitchFamily="18" charset="0"/>
                            <a:cs typeface="Arial" panose="020B0604020202020204" pitchFamily="34" charset="0"/>
                          </a:rPr>
                          <m:t>𝑦</m:t>
                        </m:r>
                      </m:e>
                      <m:sub>
                        <m:r>
                          <a:rPr lang="en-US" altLang="zh-CN" sz="1800" b="0" i="1" smtClean="0">
                            <a:latin typeface="Cambria Math" panose="02040503050406030204" pitchFamily="18" charset="0"/>
                            <a:cs typeface="Arial" panose="020B0604020202020204" pitchFamily="34" charset="0"/>
                          </a:rPr>
                          <m:t>𝑖</m:t>
                        </m:r>
                      </m:sub>
                    </m:sSub>
                    <m:r>
                      <a:rPr lang="en-US" altLang="zh-CN" sz="1800" b="0" i="1" smtClean="0">
                        <a:latin typeface="Cambria Math" panose="02040503050406030204" pitchFamily="18" charset="0"/>
                        <a:cs typeface="Arial" panose="020B0604020202020204" pitchFamily="34" charset="0"/>
                      </a:rPr>
                      <m:t>)}</m:t>
                    </m:r>
                  </m:oMath>
                </a14:m>
                <a:r>
                  <a:rPr lang="en-US" altLang="zh-CN" sz="1800" dirty="0">
                    <a:latin typeface="Arial" panose="020B0604020202020204" pitchFamily="34" charset="0"/>
                    <a:cs typeface="Arial" panose="020B0604020202020204" pitchFamily="34" charset="0"/>
                  </a:rPr>
                  <a:t>:  a finite number of observations</a:t>
                </a:r>
              </a:p>
              <a:p>
                <a:pPr lvl="1">
                  <a:lnSpc>
                    <a:spcPct val="110000"/>
                  </a:lnSpc>
                </a:pPr>
                <a:r>
                  <a:rPr lang="en-US" altLang="zh-CN" sz="1800" dirty="0">
                    <a:latin typeface="Arial" panose="020B0604020202020204" pitchFamily="34" charset="0"/>
                    <a:cs typeface="Arial" panose="020B0604020202020204" pitchFamily="34" charset="0"/>
                  </a:rPr>
                  <a:t>Like a </a:t>
                </a:r>
                <a:r>
                  <a:rPr lang="en-US" altLang="zh-CN" sz="1800" dirty="0">
                    <a:solidFill>
                      <a:srgbClr val="FF0000"/>
                    </a:solidFill>
                    <a:latin typeface="Arial" panose="020B0604020202020204" pitchFamily="34" charset="0"/>
                    <a:cs typeface="Arial" panose="020B0604020202020204" pitchFamily="34" charset="0"/>
                  </a:rPr>
                  <a:t>signal reconstruction </a:t>
                </a:r>
                <a:r>
                  <a:rPr lang="en-US" altLang="zh-CN" sz="1800" dirty="0">
                    <a:latin typeface="Arial" panose="020B0604020202020204" pitchFamily="34" charset="0"/>
                    <a:cs typeface="Arial" panose="020B0604020202020204" pitchFamily="34" charset="0"/>
                  </a:rPr>
                  <a:t>problem as seen in compressed sensing</a:t>
                </a:r>
                <a:endParaRPr lang="en-US" altLang="zh-CN" sz="2000" dirty="0">
                  <a:latin typeface="Arial" panose="020B0604020202020204" pitchFamily="34" charset="0"/>
                  <a:cs typeface="Arial" panose="020B0604020202020204" pitchFamily="34" charset="0"/>
                </a:endParaRPr>
              </a:p>
              <a:p>
                <a:pPr>
                  <a:lnSpc>
                    <a:spcPct val="200000"/>
                  </a:lnSpc>
                  <a:spcBef>
                    <a:spcPts val="500"/>
                  </a:spcBef>
                </a:pPr>
                <a:r>
                  <a:rPr lang="en-US" altLang="zh-CN" sz="2000" dirty="0">
                    <a:latin typeface="Arial" panose="020B0604020202020204" pitchFamily="34" charset="0"/>
                    <a:cs typeface="Arial" panose="020B0604020202020204" pitchFamily="34" charset="0"/>
                  </a:rPr>
                  <a:t>Need </a:t>
                </a:r>
                <a:r>
                  <a:rPr lang="en-US" altLang="zh-CN" sz="2000" dirty="0">
                    <a:solidFill>
                      <a:srgbClr val="0000FF"/>
                    </a:solidFill>
                    <a:latin typeface="Arial" panose="020B0604020202020204" pitchFamily="34" charset="0"/>
                    <a:cs typeface="Arial" panose="020B0604020202020204" pitchFamily="34" charset="0"/>
                  </a:rPr>
                  <a:t>assumptions</a:t>
                </a:r>
                <a:r>
                  <a:rPr lang="en-US" altLang="zh-CN" sz="2000" dirty="0">
                    <a:latin typeface="Arial" panose="020B0604020202020204" pitchFamily="34" charset="0"/>
                    <a:cs typeface="Arial" panose="020B0604020202020204" pitchFamily="34" charset="0"/>
                  </a:rPr>
                  <a:t> for learning to work</a:t>
                </a:r>
              </a:p>
              <a:p>
                <a:pPr lvl="1">
                  <a:lnSpc>
                    <a:spcPct val="110000"/>
                  </a:lnSpc>
                </a:pPr>
                <a:r>
                  <a:rPr lang="en-US" altLang="zh-CN" sz="1800" dirty="0">
                    <a:latin typeface="Arial" panose="020B0604020202020204" pitchFamily="34" charset="0"/>
                    <a:cs typeface="Arial" panose="020B0604020202020204" pitchFamily="34" charset="0"/>
                  </a:rPr>
                  <a:t>Restrict the candidate functions to a certain function space (with desire complexity)</a:t>
                </a:r>
              </a:p>
            </p:txBody>
          </p:sp>
        </mc:Choice>
        <mc:Fallback xmlns="">
          <p:sp>
            <p:nvSpPr>
              <p:cNvPr id="3" name="内容占位符 2">
                <a:extLst>
                  <a:ext uri="{FF2B5EF4-FFF2-40B4-BE49-F238E27FC236}">
                    <a16:creationId xmlns:a16="http://schemas.microsoft.com/office/drawing/2014/main" id="{400792E5-9ED7-46C4-9C77-27C8DA7ECC9A}"/>
                  </a:ext>
                </a:extLst>
              </p:cNvPr>
              <p:cNvSpPr>
                <a:spLocks noGrp="1" noRot="1" noChangeAspect="1" noMove="1" noResize="1" noEditPoints="1" noAdjustHandles="1" noChangeArrowheads="1" noChangeShapeType="1" noTextEdit="1"/>
              </p:cNvSpPr>
              <p:nvPr>
                <p:ph idx="1"/>
              </p:nvPr>
            </p:nvSpPr>
            <p:spPr>
              <a:xfrm>
                <a:off x="838200" y="1151468"/>
                <a:ext cx="10515600" cy="5204882"/>
              </a:xfrm>
              <a:blipFill>
                <a:blip r:embed="rId2"/>
                <a:stretch>
                  <a:fillRect l="-522" t="-585"/>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id="{6CDE0395-B225-4D04-8615-D93DC277A631}"/>
              </a:ext>
            </a:extLst>
          </p:cNvPr>
          <p:cNvSpPr>
            <a:spLocks noGrp="1"/>
          </p:cNvSpPr>
          <p:nvPr>
            <p:ph type="sldNum" sz="quarter" idx="12"/>
          </p:nvPr>
        </p:nvSpPr>
        <p:spPr/>
        <p:txBody>
          <a:bodyPr/>
          <a:lstStyle/>
          <a:p>
            <a:fld id="{AFE68A9B-37D2-492E-AB52-9A577CDF7D8F}" type="slidenum">
              <a:rPr lang="zh-CN" altLang="en-US" smtClean="0"/>
              <a:t>15</a:t>
            </a:fld>
            <a:endParaRPr lang="zh-CN" altLang="en-US"/>
          </a:p>
        </p:txBody>
      </p:sp>
      <p:pic>
        <p:nvPicPr>
          <p:cNvPr id="10" name="图片 9">
            <a:extLst>
              <a:ext uri="{FF2B5EF4-FFF2-40B4-BE49-F238E27FC236}">
                <a16:creationId xmlns:a16="http://schemas.microsoft.com/office/drawing/2014/main" id="{AE38DE7E-5979-4F21-AA6F-1D4207810B3C}"/>
              </a:ext>
            </a:extLst>
          </p:cNvPr>
          <p:cNvPicPr>
            <a:picLocks noChangeAspect="1"/>
          </p:cNvPicPr>
          <p:nvPr/>
        </p:nvPicPr>
        <p:blipFill>
          <a:blip r:embed="rId3"/>
          <a:stretch>
            <a:fillRect/>
          </a:stretch>
        </p:blipFill>
        <p:spPr>
          <a:xfrm>
            <a:off x="3084166" y="1658361"/>
            <a:ext cx="2249098" cy="1679269"/>
          </a:xfrm>
          <a:prstGeom prst="rect">
            <a:avLst/>
          </a:prstGeom>
        </p:spPr>
      </p:pic>
      <p:pic>
        <p:nvPicPr>
          <p:cNvPr id="12" name="图片 11">
            <a:extLst>
              <a:ext uri="{FF2B5EF4-FFF2-40B4-BE49-F238E27FC236}">
                <a16:creationId xmlns:a16="http://schemas.microsoft.com/office/drawing/2014/main" id="{899D491B-1C29-4917-B674-1BE946EE5EB6}"/>
              </a:ext>
            </a:extLst>
          </p:cNvPr>
          <p:cNvPicPr>
            <a:picLocks noChangeAspect="1"/>
          </p:cNvPicPr>
          <p:nvPr/>
        </p:nvPicPr>
        <p:blipFill>
          <a:blip r:embed="rId4"/>
          <a:stretch>
            <a:fillRect/>
          </a:stretch>
        </p:blipFill>
        <p:spPr>
          <a:xfrm>
            <a:off x="6728392" y="1588571"/>
            <a:ext cx="1701675" cy="1662630"/>
          </a:xfrm>
          <a:prstGeom prst="rect">
            <a:avLst/>
          </a:prstGeom>
        </p:spPr>
      </p:pic>
    </p:spTree>
    <p:extLst>
      <p:ext uri="{BB962C8B-B14F-4D97-AF65-F5344CB8AC3E}">
        <p14:creationId xmlns:p14="http://schemas.microsoft.com/office/powerpoint/2010/main" val="3777460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10" end="1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F10CE6A2-C933-4781-9022-D23B3691852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291422" y="3429000"/>
            <a:ext cx="4301314" cy="2249483"/>
          </a:xfrm>
          <a:prstGeom prst="rect">
            <a:avLst/>
          </a:prstGeom>
        </p:spPr>
      </p:pic>
      <p:sp>
        <p:nvSpPr>
          <p:cNvPr id="2" name="标题 1">
            <a:extLst>
              <a:ext uri="{FF2B5EF4-FFF2-40B4-BE49-F238E27FC236}">
                <a16:creationId xmlns:a16="http://schemas.microsoft.com/office/drawing/2014/main" id="{0C75C674-70A3-4942-B8AC-01028A4EC8A8}"/>
              </a:ext>
            </a:extLst>
          </p:cNvPr>
          <p:cNvSpPr>
            <a:spLocks noGrp="1"/>
          </p:cNvSpPr>
          <p:nvPr>
            <p:ph type="title"/>
          </p:nvPr>
        </p:nvSpPr>
        <p:spPr>
          <a:xfrm>
            <a:off x="838200" y="365126"/>
            <a:ext cx="10515600" cy="786342"/>
          </a:xfrm>
        </p:spPr>
        <p:txBody>
          <a:bodyPr>
            <a:normAutofit/>
          </a:bodyPr>
          <a:lstStyle/>
          <a:p>
            <a:r>
              <a:rPr lang="en-US" altLang="zh-CN" sz="3600" dirty="0">
                <a:latin typeface="Arial" panose="020B0604020202020204" pitchFamily="34" charset="0"/>
                <a:cs typeface="Arial" panose="020B0604020202020204" pitchFamily="34" charset="0"/>
              </a:rPr>
              <a:t>RKHS – Implications for ML</a:t>
            </a:r>
            <a:endParaRPr lang="zh-CN" altLang="en-US" sz="3600" dirty="0">
              <a:latin typeface="Arial" panose="020B0604020202020204" pitchFamily="34" charset="0"/>
              <a:cs typeface="Arial" panose="020B0604020202020204" pitchFamily="34" charset="0"/>
            </a:endParaRPr>
          </a:p>
        </p:txBody>
      </p:sp>
      <p:sp>
        <p:nvSpPr>
          <p:cNvPr id="3" name="内容占位符 2">
            <a:extLst>
              <a:ext uri="{FF2B5EF4-FFF2-40B4-BE49-F238E27FC236}">
                <a16:creationId xmlns:a16="http://schemas.microsoft.com/office/drawing/2014/main" id="{400792E5-9ED7-46C4-9C77-27C8DA7ECC9A}"/>
              </a:ext>
            </a:extLst>
          </p:cNvPr>
          <p:cNvSpPr>
            <a:spLocks noGrp="1"/>
          </p:cNvSpPr>
          <p:nvPr>
            <p:ph idx="1"/>
          </p:nvPr>
        </p:nvSpPr>
        <p:spPr>
          <a:xfrm>
            <a:off x="838199" y="1151469"/>
            <a:ext cx="7459134" cy="2878664"/>
          </a:xfrm>
        </p:spPr>
        <p:txBody>
          <a:bodyPr>
            <a:normAutofit/>
          </a:bodyPr>
          <a:lstStyle/>
          <a:p>
            <a:pPr>
              <a:lnSpc>
                <a:spcPct val="110000"/>
              </a:lnSpc>
              <a:spcBef>
                <a:spcPts val="500"/>
              </a:spcBef>
            </a:pPr>
            <a:r>
              <a:rPr lang="en-US" altLang="zh-CN" sz="2000" dirty="0">
                <a:latin typeface="Arial" panose="020B0604020202020204" pitchFamily="34" charset="0"/>
                <a:cs typeface="Arial" panose="020B0604020202020204" pitchFamily="34" charset="0"/>
              </a:rPr>
              <a:t>An RKHS is a space of (potentially nonlinear) functions.</a:t>
            </a:r>
          </a:p>
          <a:p>
            <a:pPr lvl="1">
              <a:lnSpc>
                <a:spcPct val="110000"/>
              </a:lnSpc>
            </a:pPr>
            <a:r>
              <a:rPr lang="en-US" altLang="zh-CN" sz="2000" dirty="0">
                <a:latin typeface="Arial" panose="020B0604020202020204" pitchFamily="34" charset="0"/>
                <a:cs typeface="Arial" panose="020B0604020202020204" pitchFamily="34" charset="0"/>
              </a:rPr>
              <a:t>Different RKHS have different properties, suitable for different tasks</a:t>
            </a:r>
          </a:p>
          <a:p>
            <a:pPr lvl="1">
              <a:lnSpc>
                <a:spcPct val="110000"/>
              </a:lnSpc>
            </a:pPr>
            <a:r>
              <a:rPr lang="en-US" altLang="zh-CN" sz="2000" dirty="0">
                <a:latin typeface="Arial" panose="020B0604020202020204" pitchFamily="34" charset="0"/>
                <a:cs typeface="Arial" panose="020B0604020202020204" pitchFamily="34" charset="0"/>
              </a:rPr>
              <a:t>Properties of functions captured by the kernel</a:t>
            </a:r>
          </a:p>
          <a:p>
            <a:pPr lvl="1">
              <a:lnSpc>
                <a:spcPct val="110000"/>
              </a:lnSpc>
            </a:pPr>
            <a:endParaRPr lang="en-US" altLang="zh-CN" sz="2000" dirty="0">
              <a:latin typeface="Arial" panose="020B0604020202020204" pitchFamily="34" charset="0"/>
              <a:cs typeface="Arial" panose="020B0604020202020204" pitchFamily="34" charset="0"/>
            </a:endParaRPr>
          </a:p>
          <a:p>
            <a:pPr>
              <a:lnSpc>
                <a:spcPct val="110000"/>
              </a:lnSpc>
              <a:spcBef>
                <a:spcPts val="500"/>
              </a:spcBef>
            </a:pPr>
            <a:r>
              <a:rPr lang="en-US" altLang="zh-CN" sz="2000" dirty="0">
                <a:latin typeface="Arial" panose="020B0604020202020204" pitchFamily="34" charset="0"/>
                <a:cs typeface="Arial" panose="020B0604020202020204" pitchFamily="34" charset="0"/>
              </a:rPr>
              <a:t>Remember the RKHS of the linear kernel:</a:t>
            </a:r>
          </a:p>
        </p:txBody>
      </p:sp>
      <p:sp>
        <p:nvSpPr>
          <p:cNvPr id="4" name="灯片编号占位符 3">
            <a:extLst>
              <a:ext uri="{FF2B5EF4-FFF2-40B4-BE49-F238E27FC236}">
                <a16:creationId xmlns:a16="http://schemas.microsoft.com/office/drawing/2014/main" id="{6CDE0395-B225-4D04-8615-D93DC277A631}"/>
              </a:ext>
            </a:extLst>
          </p:cNvPr>
          <p:cNvSpPr>
            <a:spLocks noGrp="1"/>
          </p:cNvSpPr>
          <p:nvPr>
            <p:ph type="sldNum" sz="quarter" idx="12"/>
          </p:nvPr>
        </p:nvSpPr>
        <p:spPr/>
        <p:txBody>
          <a:bodyPr/>
          <a:lstStyle/>
          <a:p>
            <a:fld id="{AFE68A9B-37D2-492E-AB52-9A577CDF7D8F}" type="slidenum">
              <a:rPr lang="zh-CN" altLang="en-US" smtClean="0"/>
              <a:t>16</a:t>
            </a:fld>
            <a:endParaRPr lang="zh-CN" altLang="en-US"/>
          </a:p>
        </p:txBody>
      </p:sp>
      <p:pic>
        <p:nvPicPr>
          <p:cNvPr id="6" name="图片 5" descr="\documentclass{article}&#10;\usepackage{amsmath}&#10;\usepackage{amsfonts}&#10;\usepackage{amssymb}&#10;\usepackage{xcolor}&#10;\usepackage{setspace}&#10;\pagestyle{empty}&#10;\begin{document}&#10;&#10;&#10;\begin{align*}&#10;\begin{cases}K_{\text {lin}}\left(\boldsymbol{x}, \boldsymbol{x}^{\prime}\right) &amp; =\boldsymbol{x}^{\top} \boldsymbol{x}^{\prime} \\ &#10;f(\boldsymbol{x}) &amp; =\boldsymbol{w}^{\top} \boldsymbol{x}, \\ &#10;\|f\|_{\mathcal{H}} &amp; =\|\boldsymbol{w}\|_2.\end{cases}&#10;\end{align*}&#10;&#10;\end{document}" title="IguanaTex Bitmap Display">
            <a:extLst>
              <a:ext uri="{FF2B5EF4-FFF2-40B4-BE49-F238E27FC236}">
                <a16:creationId xmlns:a16="http://schemas.microsoft.com/office/drawing/2014/main" id="{99B0949B-B0EC-23E0-525A-267B74E7A581}"/>
              </a:ext>
            </a:extLst>
          </p:cNvPr>
          <p:cNvPicPr>
            <a:picLocks noChangeAspect="1"/>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1981203" y="3913322"/>
            <a:ext cx="2539998" cy="1066800"/>
          </a:xfrm>
          <a:prstGeom prst="rect">
            <a:avLst/>
          </a:prstGeom>
        </p:spPr>
      </p:pic>
    </p:spTree>
    <p:extLst>
      <p:ext uri="{BB962C8B-B14F-4D97-AF65-F5344CB8AC3E}">
        <p14:creationId xmlns:p14="http://schemas.microsoft.com/office/powerpoint/2010/main" val="3376527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75C674-70A3-4942-B8AC-01028A4EC8A8}"/>
              </a:ext>
            </a:extLst>
          </p:cNvPr>
          <p:cNvSpPr>
            <a:spLocks noGrp="1"/>
          </p:cNvSpPr>
          <p:nvPr>
            <p:ph type="title"/>
          </p:nvPr>
        </p:nvSpPr>
        <p:spPr>
          <a:xfrm>
            <a:off x="838200" y="365126"/>
            <a:ext cx="10515600" cy="786342"/>
          </a:xfrm>
        </p:spPr>
        <p:txBody>
          <a:bodyPr>
            <a:normAutofit/>
          </a:bodyPr>
          <a:lstStyle/>
          <a:p>
            <a:r>
              <a:rPr lang="en-US" altLang="zh-CN" sz="3600" dirty="0">
                <a:latin typeface="Arial" panose="020B0604020202020204" pitchFamily="34" charset="0"/>
                <a:cs typeface="Arial" panose="020B0604020202020204" pitchFamily="34" charset="0"/>
              </a:rPr>
              <a:t>RKHS – Implications for ML</a:t>
            </a:r>
            <a:endParaRPr lang="zh-CN" altLang="en-US" sz="3600" dirty="0">
              <a:latin typeface="Arial" panose="020B0604020202020204" pitchFamily="34" charset="0"/>
              <a:cs typeface="Arial" panose="020B0604020202020204" pitchFamily="34" charset="0"/>
            </a:endParaRPr>
          </a:p>
        </p:txBody>
      </p:sp>
      <p:sp>
        <p:nvSpPr>
          <p:cNvPr id="4" name="灯片编号占位符 3">
            <a:extLst>
              <a:ext uri="{FF2B5EF4-FFF2-40B4-BE49-F238E27FC236}">
                <a16:creationId xmlns:a16="http://schemas.microsoft.com/office/drawing/2014/main" id="{6CDE0395-B225-4D04-8615-D93DC277A631}"/>
              </a:ext>
            </a:extLst>
          </p:cNvPr>
          <p:cNvSpPr>
            <a:spLocks noGrp="1"/>
          </p:cNvSpPr>
          <p:nvPr>
            <p:ph type="sldNum" sz="quarter" idx="12"/>
          </p:nvPr>
        </p:nvSpPr>
        <p:spPr/>
        <p:txBody>
          <a:bodyPr/>
          <a:lstStyle/>
          <a:p>
            <a:fld id="{AFE68A9B-37D2-492E-AB52-9A577CDF7D8F}" type="slidenum">
              <a:rPr lang="zh-CN" altLang="en-US" smtClean="0"/>
              <a:t>17</a:t>
            </a:fld>
            <a:endParaRPr lang="zh-CN" altLang="en-US"/>
          </a:p>
        </p:txBody>
      </p:sp>
      <p:pic>
        <p:nvPicPr>
          <p:cNvPr id="11" name="图片 10">
            <a:extLst>
              <a:ext uri="{FF2B5EF4-FFF2-40B4-BE49-F238E27FC236}">
                <a16:creationId xmlns:a16="http://schemas.microsoft.com/office/drawing/2014/main" id="{9295E20E-68D6-433D-A9CD-7635884BD32B}"/>
              </a:ext>
            </a:extLst>
          </p:cNvPr>
          <p:cNvPicPr>
            <a:picLocks noChangeAspect="1"/>
          </p:cNvPicPr>
          <p:nvPr/>
        </p:nvPicPr>
        <p:blipFill>
          <a:blip r:embed="rId3"/>
          <a:stretch>
            <a:fillRect/>
          </a:stretch>
        </p:blipFill>
        <p:spPr>
          <a:xfrm>
            <a:off x="1464734" y="1151468"/>
            <a:ext cx="7525880" cy="3471534"/>
          </a:xfrm>
          <a:prstGeom prst="rect">
            <a:avLst/>
          </a:prstGeom>
        </p:spPr>
      </p:pic>
      <p:pic>
        <p:nvPicPr>
          <p:cNvPr id="12" name="图片 11">
            <a:extLst>
              <a:ext uri="{FF2B5EF4-FFF2-40B4-BE49-F238E27FC236}">
                <a16:creationId xmlns:a16="http://schemas.microsoft.com/office/drawing/2014/main" id="{486B22FA-B8CC-4F2D-9F26-A09A5792D458}"/>
              </a:ext>
            </a:extLst>
          </p:cNvPr>
          <p:cNvPicPr>
            <a:picLocks noChangeAspect="1"/>
          </p:cNvPicPr>
          <p:nvPr/>
        </p:nvPicPr>
        <p:blipFill>
          <a:blip r:embed="rId4"/>
          <a:stretch>
            <a:fillRect/>
          </a:stretch>
        </p:blipFill>
        <p:spPr>
          <a:xfrm>
            <a:off x="1477404" y="4871016"/>
            <a:ext cx="7513210" cy="1279653"/>
          </a:xfrm>
          <a:prstGeom prst="rect">
            <a:avLst/>
          </a:prstGeom>
        </p:spPr>
      </p:pic>
      <p:sp>
        <p:nvSpPr>
          <p:cNvPr id="13" name="文本框 12">
            <a:extLst>
              <a:ext uri="{FF2B5EF4-FFF2-40B4-BE49-F238E27FC236}">
                <a16:creationId xmlns:a16="http://schemas.microsoft.com/office/drawing/2014/main" id="{7ECCBA4E-F458-4C8A-9FA8-4191DAE91BA5}"/>
              </a:ext>
            </a:extLst>
          </p:cNvPr>
          <p:cNvSpPr txBox="1"/>
          <p:nvPr/>
        </p:nvSpPr>
        <p:spPr>
          <a:xfrm>
            <a:off x="9032947" y="3879963"/>
            <a:ext cx="1651000" cy="400110"/>
          </a:xfrm>
          <a:prstGeom prst="rect">
            <a:avLst/>
          </a:prstGeom>
          <a:noFill/>
        </p:spPr>
        <p:txBody>
          <a:bodyPr wrap="square" rtlCol="0">
            <a:spAutoFit/>
          </a:bodyPr>
          <a:lstStyle/>
          <a:p>
            <a:pPr algn="ctr">
              <a:spcBef>
                <a:spcPts val="500"/>
              </a:spcBef>
            </a:pPr>
            <a:r>
              <a:rPr lang="en-US" altLang="zh-CN" sz="2000" dirty="0">
                <a:latin typeface="Arial" panose="020B0604020202020204" pitchFamily="34" charset="0"/>
                <a:cs typeface="Arial" panose="020B0604020202020204" pitchFamily="34" charset="0"/>
              </a:rPr>
              <a:t>(Optional)</a:t>
            </a:r>
            <a:endParaRPr lang="zh-CN" altLang="en-US" sz="2000" dirty="0">
              <a:latin typeface="Arial" panose="020B0604020202020204" pitchFamily="34" charset="0"/>
              <a:cs typeface="Arial" panose="020B0604020202020204" pitchFamily="34" charset="0"/>
            </a:endParaRPr>
          </a:p>
        </p:txBody>
      </p:sp>
      <p:sp>
        <p:nvSpPr>
          <p:cNvPr id="14" name="文本框 13">
            <a:extLst>
              <a:ext uri="{FF2B5EF4-FFF2-40B4-BE49-F238E27FC236}">
                <a16:creationId xmlns:a16="http://schemas.microsoft.com/office/drawing/2014/main" id="{B5A96433-B149-47F2-BEDA-9092536C2A7C}"/>
              </a:ext>
            </a:extLst>
          </p:cNvPr>
          <p:cNvSpPr txBox="1"/>
          <p:nvPr/>
        </p:nvSpPr>
        <p:spPr>
          <a:xfrm>
            <a:off x="9032947" y="5417811"/>
            <a:ext cx="1651000" cy="400110"/>
          </a:xfrm>
          <a:prstGeom prst="rect">
            <a:avLst/>
          </a:prstGeom>
          <a:noFill/>
        </p:spPr>
        <p:txBody>
          <a:bodyPr wrap="square" rtlCol="0">
            <a:spAutoFit/>
          </a:bodyPr>
          <a:lstStyle/>
          <a:p>
            <a:pPr algn="ctr">
              <a:spcBef>
                <a:spcPts val="500"/>
              </a:spcBef>
            </a:pPr>
            <a:r>
              <a:rPr lang="en-US" altLang="zh-CN" sz="2000" dirty="0">
                <a:latin typeface="Arial" panose="020B0604020202020204" pitchFamily="34" charset="0"/>
                <a:cs typeface="Arial" panose="020B0604020202020204" pitchFamily="34" charset="0"/>
              </a:rPr>
              <a:t>(</a:t>
            </a:r>
            <a:r>
              <a:rPr lang="en-US" altLang="zh-CN" sz="2000" dirty="0">
                <a:solidFill>
                  <a:srgbClr val="0000FF"/>
                </a:solidFill>
                <a:latin typeface="Arial" panose="020B0604020202020204" pitchFamily="34" charset="0"/>
                <a:cs typeface="Arial" panose="020B0604020202020204" pitchFamily="34" charset="0"/>
              </a:rPr>
              <a:t>Take-home</a:t>
            </a:r>
            <a:r>
              <a:rPr lang="en-US" altLang="zh-CN" sz="2000" dirty="0">
                <a:latin typeface="Arial" panose="020B0604020202020204" pitchFamily="34" charset="0"/>
                <a:cs typeface="Arial" panose="020B0604020202020204" pitchFamily="34" charset="0"/>
              </a:rPr>
              <a:t>)</a:t>
            </a:r>
            <a:endParaRPr lang="zh-CN" altLang="en-US"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592664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75C674-70A3-4942-B8AC-01028A4EC8A8}"/>
              </a:ext>
            </a:extLst>
          </p:cNvPr>
          <p:cNvSpPr>
            <a:spLocks noGrp="1"/>
          </p:cNvSpPr>
          <p:nvPr>
            <p:ph type="title"/>
          </p:nvPr>
        </p:nvSpPr>
        <p:spPr>
          <a:xfrm>
            <a:off x="838200" y="365126"/>
            <a:ext cx="10515600" cy="786342"/>
          </a:xfrm>
        </p:spPr>
        <p:txBody>
          <a:bodyPr>
            <a:normAutofit/>
          </a:bodyPr>
          <a:lstStyle/>
          <a:p>
            <a:r>
              <a:rPr lang="en-US" altLang="zh-CN" sz="3600" dirty="0">
                <a:latin typeface="Arial" panose="020B0604020202020204" pitchFamily="34" charset="0"/>
                <a:cs typeface="Arial" panose="020B0604020202020204" pitchFamily="34" charset="0"/>
              </a:rPr>
              <a:t>Mercer’s Theorem (Optional)</a:t>
            </a:r>
            <a:endParaRPr lang="zh-CN" altLang="en-US" sz="3600" dirty="0">
              <a:latin typeface="Arial" panose="020B0604020202020204" pitchFamily="34" charset="0"/>
              <a:cs typeface="Arial" panose="020B0604020202020204" pitchFamily="34" charset="0"/>
            </a:endParaRPr>
          </a:p>
        </p:txBody>
      </p:sp>
      <p:sp>
        <p:nvSpPr>
          <p:cNvPr id="4" name="灯片编号占位符 3">
            <a:extLst>
              <a:ext uri="{FF2B5EF4-FFF2-40B4-BE49-F238E27FC236}">
                <a16:creationId xmlns:a16="http://schemas.microsoft.com/office/drawing/2014/main" id="{6CDE0395-B225-4D04-8615-D93DC277A631}"/>
              </a:ext>
            </a:extLst>
          </p:cNvPr>
          <p:cNvSpPr>
            <a:spLocks noGrp="1"/>
          </p:cNvSpPr>
          <p:nvPr>
            <p:ph type="sldNum" sz="quarter" idx="12"/>
          </p:nvPr>
        </p:nvSpPr>
        <p:spPr/>
        <p:txBody>
          <a:bodyPr/>
          <a:lstStyle/>
          <a:p>
            <a:fld id="{AFE68A9B-37D2-492E-AB52-9A577CDF7D8F}" type="slidenum">
              <a:rPr lang="zh-CN" altLang="en-US" smtClean="0"/>
              <a:t>18</a:t>
            </a:fld>
            <a:endParaRPr lang="zh-CN" altLang="en-US"/>
          </a:p>
        </p:txBody>
      </p:sp>
      <p:pic>
        <p:nvPicPr>
          <p:cNvPr id="10" name="图片 9">
            <a:extLst>
              <a:ext uri="{FF2B5EF4-FFF2-40B4-BE49-F238E27FC236}">
                <a16:creationId xmlns:a16="http://schemas.microsoft.com/office/drawing/2014/main" id="{C71F009C-FEE2-4953-B473-552A97574509}"/>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094016" y="1151468"/>
            <a:ext cx="7421831" cy="3747612"/>
          </a:xfrm>
          <a:prstGeom prst="rect">
            <a:avLst/>
          </a:prstGeom>
        </p:spPr>
      </p:pic>
      <p:sp>
        <p:nvSpPr>
          <p:cNvPr id="13" name="矩形: 圆角 12">
            <a:extLst>
              <a:ext uri="{FF2B5EF4-FFF2-40B4-BE49-F238E27FC236}">
                <a16:creationId xmlns:a16="http://schemas.microsoft.com/office/drawing/2014/main" id="{A752D6E4-05F7-43DC-B81A-B68FA7D04775}"/>
              </a:ext>
            </a:extLst>
          </p:cNvPr>
          <p:cNvSpPr/>
          <p:nvPr/>
        </p:nvSpPr>
        <p:spPr>
          <a:xfrm>
            <a:off x="2346960" y="1544777"/>
            <a:ext cx="2190206" cy="314503"/>
          </a:xfrm>
          <a:prstGeom prst="roundRect">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descr="\documentclass{article}&#10;\usepackage{amsmath}&#10;\usepackage{amsfonts}&#10;\usepackage{xcolor}&#10;\usepackage{setspace}&#10;\pagestyle{empty}&#10;\begin{document}&#10;&#10;\begin{spacing}{1.25}&#10;\begin{align*}&#10;&amp; \text{Linear operature of the kernel } K: \\&#10;&amp; \left(L_K f\right)(\boldsymbol{x})=\int K(\boldsymbol{x}, \boldsymbol{t}) f(\boldsymbol{t}) d \nu(\boldsymbol{t})&#10;\end{align*}&#10;\end{spacing}&#10;&#10;\end{document}" title="IguanaTex Bitmap Display">
            <a:extLst>
              <a:ext uri="{FF2B5EF4-FFF2-40B4-BE49-F238E27FC236}">
                <a16:creationId xmlns:a16="http://schemas.microsoft.com/office/drawing/2014/main" id="{B3C30ECB-A952-5B44-559B-39C66C50C638}"/>
              </a:ext>
            </a:extLst>
          </p:cNvPr>
          <p:cNvPicPr>
            <a:picLocks noChangeAspect="1"/>
          </p:cNvPicPr>
          <p:nvPr>
            <p:custDataLst>
              <p:tags r:id="rId1"/>
            </p:custDataLst>
          </p:nvPr>
        </p:nvPicPr>
        <p:blipFill>
          <a:blip r:embed="rId7">
            <a:extLst>
              <a:ext uri="{28A0092B-C50C-407E-A947-70E740481C1C}">
                <a14:useLocalDpi xmlns:a14="http://schemas.microsoft.com/office/drawing/2010/main" val="0"/>
              </a:ext>
            </a:extLst>
          </a:blip>
          <a:stretch>
            <a:fillRect/>
          </a:stretch>
        </p:blipFill>
        <p:spPr>
          <a:xfrm>
            <a:off x="8727667" y="2457385"/>
            <a:ext cx="2631440" cy="675640"/>
          </a:xfrm>
          <a:prstGeom prst="rect">
            <a:avLst/>
          </a:prstGeom>
        </p:spPr>
      </p:pic>
      <p:pic>
        <p:nvPicPr>
          <p:cNvPr id="7" name="图片 6" descr="\documentclass{article}&#10;\usepackage{amsmath}&#10;\usepackage{amsfonts}&#10;\usepackage{xcolor}&#10;\usepackage{setspace}&#10;\pagestyle{empty}&#10;\begin{document}&#10;&#10;\begin{align*}&#10;&amp; \text{Eigenvalue and eigenfunction: } \\&#10;&amp; \qquad \quad L_K \psi_k = \lambda_k \psi_k \quad \text{or }  \\&#10;&amp; \int K(\boldsymbol{x}, \boldsymbol{t}) \psi_k(\boldsymbol{t}) d \nu(\boldsymbol{t}) = \lambda_k \psi_k(\boldsymbol{x})&#10;\end{align*}&#10;&#10;\end{document}" title="IguanaTex Bitmap Display">
            <a:extLst>
              <a:ext uri="{FF2B5EF4-FFF2-40B4-BE49-F238E27FC236}">
                <a16:creationId xmlns:a16="http://schemas.microsoft.com/office/drawing/2014/main" id="{62BAD513-AB34-AE69-C2EE-19DF618A6833}"/>
              </a:ext>
            </a:extLst>
          </p:cNvPr>
          <p:cNvPicPr>
            <a:picLocks noChangeAspect="1"/>
          </p:cNvPicPr>
          <p:nvPr>
            <p:custDataLst>
              <p:tags r:id="rId2"/>
            </p:custDataLst>
          </p:nvPr>
        </p:nvPicPr>
        <p:blipFill>
          <a:blip r:embed="rId8">
            <a:extLst>
              <a:ext uri="{28A0092B-C50C-407E-A947-70E740481C1C}">
                <a14:useLocalDpi xmlns:a14="http://schemas.microsoft.com/office/drawing/2010/main" val="0"/>
              </a:ext>
            </a:extLst>
          </a:blip>
          <a:stretch>
            <a:fillRect/>
          </a:stretch>
        </p:blipFill>
        <p:spPr>
          <a:xfrm>
            <a:off x="8692834" y="3450389"/>
            <a:ext cx="2489200" cy="924561"/>
          </a:xfrm>
          <a:prstGeom prst="rect">
            <a:avLst/>
          </a:prstGeom>
        </p:spPr>
      </p:pic>
      <p:pic>
        <p:nvPicPr>
          <p:cNvPr id="9" name="图片 8" descr="\documentclass{article}&#10;\usepackage{amsmath}&#10;\usepackage{amsfonts}&#10;\usepackage{xcolor}&#10;\usepackage{setspace}&#10;\pagestyle{empty}&#10;\begin{document}&#10;&#10;\begin{spacing}{1.25}&#10;\noindent&#10;\textcolor{red}{Compact} metric space: typically,&#10;&#10;\noindent&#10;a closed bounded subset of $\mathbb{R}^d$&#10;\end{spacing}&#10;&#10;\end{document}" title="IguanaTex Bitmap Display">
            <a:extLst>
              <a:ext uri="{FF2B5EF4-FFF2-40B4-BE49-F238E27FC236}">
                <a16:creationId xmlns:a16="http://schemas.microsoft.com/office/drawing/2014/main" id="{96484CC1-C267-C3E1-BB40-B680E91DB01B}"/>
              </a:ext>
            </a:extLst>
          </p:cNvPr>
          <p:cNvPicPr>
            <a:picLocks noChangeAspect="1"/>
          </p:cNvPicPr>
          <p:nvPr>
            <p:custDataLst>
              <p:tags r:id="rId3"/>
            </p:custDataLst>
          </p:nvPr>
        </p:nvPicPr>
        <p:blipFill>
          <a:blip r:embed="rId9">
            <a:extLst>
              <a:ext uri="{28A0092B-C50C-407E-A947-70E740481C1C}">
                <a14:useLocalDpi xmlns:a14="http://schemas.microsoft.com/office/drawing/2010/main" val="0"/>
              </a:ext>
            </a:extLst>
          </a:blip>
          <a:stretch>
            <a:fillRect/>
          </a:stretch>
        </p:blipFill>
        <p:spPr>
          <a:xfrm>
            <a:off x="8692834" y="1681758"/>
            <a:ext cx="2542538" cy="391160"/>
          </a:xfrm>
          <a:prstGeom prst="rect">
            <a:avLst/>
          </a:prstGeom>
        </p:spPr>
      </p:pic>
      <p:pic>
        <p:nvPicPr>
          <p:cNvPr id="12" name="图片 11" descr="\documentclass{article}&#10;\usepackage{amsmath}&#10;\usepackage{amsfonts}&#10;\usepackage{xcolor}&#10;\usepackage{setspace}&#10;\pagestyle{empty}&#10;\begin{document}&#10;&#10;\begin{spacing}{1.25}&#10;\begin{align*}&#10;\Rightarrow \;\; &amp; \text{A natural feature map arises from the theorem: }  \\&#10;&amp; \phi_k(\boldsymbol{x}) = \sqrt{\lambda_k} \psi_k(\boldsymbol{x}) \;\; (\Rightarrow \; K(\boldsymbol{x}, \boldsymbol{t}) = \langle\phi(\boldsymbol{x}), \phi(\boldsymbol{t})\rangle_{\ell^2})&#10;\end{align*} &#10;\end{spacing}&#10;&#10;\end{document}" title="IguanaTex Bitmap Display">
            <a:extLst>
              <a:ext uri="{FF2B5EF4-FFF2-40B4-BE49-F238E27FC236}">
                <a16:creationId xmlns:a16="http://schemas.microsoft.com/office/drawing/2014/main" id="{9043DCFC-CC1C-0979-613D-4E562B5B3132}"/>
              </a:ext>
            </a:extLst>
          </p:cNvPr>
          <p:cNvPicPr>
            <a:picLocks noChangeAspect="1"/>
          </p:cNvPicPr>
          <p:nvPr>
            <p:custDataLst>
              <p:tags r:id="rId4"/>
            </p:custDataLst>
          </p:nvPr>
        </p:nvPicPr>
        <p:blipFill>
          <a:blip r:embed="rId10">
            <a:extLst>
              <a:ext uri="{28A0092B-C50C-407E-A947-70E740481C1C}">
                <a14:useLocalDpi xmlns:a14="http://schemas.microsoft.com/office/drawing/2010/main" val="0"/>
              </a:ext>
            </a:extLst>
          </a:blip>
          <a:stretch>
            <a:fillRect/>
          </a:stretch>
        </p:blipFill>
        <p:spPr>
          <a:xfrm>
            <a:off x="1812436" y="5292389"/>
            <a:ext cx="5280660" cy="640080"/>
          </a:xfrm>
          <a:prstGeom prst="rect">
            <a:avLst/>
          </a:prstGeom>
        </p:spPr>
      </p:pic>
    </p:spTree>
    <p:extLst>
      <p:ext uri="{BB962C8B-B14F-4D97-AF65-F5344CB8AC3E}">
        <p14:creationId xmlns:p14="http://schemas.microsoft.com/office/powerpoint/2010/main" val="3208854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75C674-70A3-4942-B8AC-01028A4EC8A8}"/>
              </a:ext>
            </a:extLst>
          </p:cNvPr>
          <p:cNvSpPr>
            <a:spLocks noGrp="1"/>
          </p:cNvSpPr>
          <p:nvPr>
            <p:ph type="title"/>
          </p:nvPr>
        </p:nvSpPr>
        <p:spPr>
          <a:xfrm>
            <a:off x="838200" y="365126"/>
            <a:ext cx="10515600" cy="786342"/>
          </a:xfrm>
        </p:spPr>
        <p:txBody>
          <a:bodyPr>
            <a:normAutofit/>
          </a:bodyPr>
          <a:lstStyle/>
          <a:p>
            <a:r>
              <a:rPr lang="en-US" altLang="zh-CN" sz="3600" dirty="0">
                <a:latin typeface="Arial" panose="020B0604020202020204" pitchFamily="34" charset="0"/>
                <a:cs typeface="Arial" panose="020B0604020202020204" pitchFamily="34" charset="0"/>
              </a:rPr>
              <a:t>Mercer’s Theorem (Optional)</a:t>
            </a:r>
            <a:endParaRPr lang="zh-CN" altLang="en-US" sz="3600" dirty="0">
              <a:latin typeface="Arial" panose="020B0604020202020204" pitchFamily="34" charset="0"/>
              <a:cs typeface="Arial" panose="020B0604020202020204" pitchFamily="34" charset="0"/>
            </a:endParaRPr>
          </a:p>
        </p:txBody>
      </p:sp>
      <p:sp>
        <p:nvSpPr>
          <p:cNvPr id="4" name="灯片编号占位符 3">
            <a:extLst>
              <a:ext uri="{FF2B5EF4-FFF2-40B4-BE49-F238E27FC236}">
                <a16:creationId xmlns:a16="http://schemas.microsoft.com/office/drawing/2014/main" id="{6CDE0395-B225-4D04-8615-D93DC277A631}"/>
              </a:ext>
            </a:extLst>
          </p:cNvPr>
          <p:cNvSpPr>
            <a:spLocks noGrp="1"/>
          </p:cNvSpPr>
          <p:nvPr>
            <p:ph type="sldNum" sz="quarter" idx="12"/>
          </p:nvPr>
        </p:nvSpPr>
        <p:spPr/>
        <p:txBody>
          <a:bodyPr/>
          <a:lstStyle/>
          <a:p>
            <a:fld id="{AFE68A9B-37D2-492E-AB52-9A577CDF7D8F}" type="slidenum">
              <a:rPr lang="zh-CN" altLang="en-US" smtClean="0"/>
              <a:t>19</a:t>
            </a:fld>
            <a:endParaRPr lang="zh-CN" altLang="en-US"/>
          </a:p>
        </p:txBody>
      </p:sp>
      <mc:AlternateContent xmlns:mc="http://schemas.openxmlformats.org/markup-compatibility/2006" xmlns:a14="http://schemas.microsoft.com/office/drawing/2010/main">
        <mc:Choice Requires="a14">
          <p:sp>
            <p:nvSpPr>
              <p:cNvPr id="11" name="内容占位符 2">
                <a:extLst>
                  <a:ext uri="{FF2B5EF4-FFF2-40B4-BE49-F238E27FC236}">
                    <a16:creationId xmlns:a16="http://schemas.microsoft.com/office/drawing/2014/main" id="{3FCDE479-0F8B-406B-954E-AD6C651DAAA7}"/>
                  </a:ext>
                </a:extLst>
              </p:cNvPr>
              <p:cNvSpPr>
                <a:spLocks noGrp="1"/>
              </p:cNvSpPr>
              <p:nvPr>
                <p:ph idx="1"/>
              </p:nvPr>
            </p:nvSpPr>
            <p:spPr>
              <a:xfrm>
                <a:off x="838200" y="1871308"/>
                <a:ext cx="10143309" cy="4447849"/>
              </a:xfrm>
            </p:spPr>
            <p:txBody>
              <a:bodyPr>
                <a:normAutofit/>
              </a:bodyPr>
              <a:lstStyle/>
              <a:p>
                <a:pPr>
                  <a:lnSpc>
                    <a:spcPct val="110000"/>
                  </a:lnSpc>
                  <a:spcBef>
                    <a:spcPts val="500"/>
                  </a:spcBef>
                </a:pPr>
                <a:r>
                  <a:rPr lang="en-US" altLang="zh-CN" sz="1800" dirty="0">
                    <a:latin typeface="Arial" panose="020B0604020202020204" pitchFamily="34" charset="0"/>
                    <a:cs typeface="Arial" panose="020B0604020202020204" pitchFamily="34" charset="0"/>
                  </a:rPr>
                  <a:t>The eigen-decomposition in Mercer’s theorem provides a more intuitive understanding of RHKS:</a:t>
                </a:r>
              </a:p>
              <a:p>
                <a:pPr>
                  <a:lnSpc>
                    <a:spcPct val="110000"/>
                  </a:lnSpc>
                  <a:spcBef>
                    <a:spcPts val="500"/>
                  </a:spcBef>
                </a:pPr>
                <a:endParaRPr lang="en-US" altLang="zh-CN" sz="1800" dirty="0">
                  <a:latin typeface="Arial" panose="020B0604020202020204" pitchFamily="34" charset="0"/>
                  <a:cs typeface="Arial" panose="020B0604020202020204" pitchFamily="34" charset="0"/>
                </a:endParaRPr>
              </a:p>
              <a:p>
                <a:pPr>
                  <a:lnSpc>
                    <a:spcPct val="110000"/>
                  </a:lnSpc>
                  <a:spcBef>
                    <a:spcPts val="500"/>
                  </a:spcBef>
                </a:pPr>
                <a:endParaRPr lang="en-US" altLang="zh-CN" sz="1800" dirty="0">
                  <a:latin typeface="Arial" panose="020B0604020202020204" pitchFamily="34" charset="0"/>
                  <a:cs typeface="Arial" panose="020B0604020202020204" pitchFamily="34" charset="0"/>
                </a:endParaRPr>
              </a:p>
              <a:p>
                <a:pPr>
                  <a:lnSpc>
                    <a:spcPct val="110000"/>
                  </a:lnSpc>
                  <a:spcBef>
                    <a:spcPts val="500"/>
                  </a:spcBef>
                </a:pPr>
                <a:endParaRPr lang="en-US" altLang="zh-CN" sz="1800" dirty="0">
                  <a:latin typeface="Arial" panose="020B0604020202020204" pitchFamily="34" charset="0"/>
                  <a:cs typeface="Arial" panose="020B0604020202020204" pitchFamily="34" charset="0"/>
                </a:endParaRPr>
              </a:p>
              <a:p>
                <a:pPr>
                  <a:lnSpc>
                    <a:spcPct val="110000"/>
                  </a:lnSpc>
                  <a:spcBef>
                    <a:spcPts val="500"/>
                  </a:spcBef>
                </a:pPr>
                <a:endParaRPr lang="en-US" altLang="zh-CN" sz="1800" dirty="0">
                  <a:latin typeface="Arial" panose="020B0604020202020204" pitchFamily="34" charset="0"/>
                  <a:cs typeface="Arial" panose="020B0604020202020204" pitchFamily="34" charset="0"/>
                </a:endParaRPr>
              </a:p>
              <a:p>
                <a:pPr>
                  <a:lnSpc>
                    <a:spcPct val="110000"/>
                  </a:lnSpc>
                  <a:spcBef>
                    <a:spcPts val="500"/>
                  </a:spcBef>
                </a:pPr>
                <a:endParaRPr lang="en-US" altLang="zh-CN" sz="1800" dirty="0">
                  <a:latin typeface="Arial" panose="020B0604020202020204" pitchFamily="34" charset="0"/>
                  <a:cs typeface="Arial" panose="020B0604020202020204" pitchFamily="34" charset="0"/>
                </a:endParaRPr>
              </a:p>
              <a:p>
                <a:pPr>
                  <a:lnSpc>
                    <a:spcPct val="110000"/>
                  </a:lnSpc>
                  <a:spcBef>
                    <a:spcPts val="500"/>
                  </a:spcBef>
                </a:pPr>
                <a:endParaRPr lang="en-US" altLang="zh-CN" sz="1800" dirty="0">
                  <a:latin typeface="Arial" panose="020B0604020202020204" pitchFamily="34" charset="0"/>
                  <a:cs typeface="Arial" panose="020B0604020202020204" pitchFamily="34" charset="0"/>
                </a:endParaRPr>
              </a:p>
              <a:p>
                <a:pPr>
                  <a:lnSpc>
                    <a:spcPct val="110000"/>
                  </a:lnSpc>
                  <a:spcBef>
                    <a:spcPts val="500"/>
                  </a:spcBef>
                </a:pPr>
                <a:endParaRPr lang="en-US" altLang="zh-CN" sz="1800" dirty="0">
                  <a:latin typeface="Arial" panose="020B0604020202020204" pitchFamily="34" charset="0"/>
                  <a:cs typeface="Arial" panose="020B0604020202020204" pitchFamily="34" charset="0"/>
                </a:endParaRPr>
              </a:p>
              <a:p>
                <a:pPr>
                  <a:lnSpc>
                    <a:spcPct val="110000"/>
                  </a:lnSpc>
                  <a:spcBef>
                    <a:spcPts val="500"/>
                  </a:spcBef>
                </a:pPr>
                <a:endParaRPr lang="en-US" altLang="zh-CN" sz="1800" dirty="0">
                  <a:latin typeface="Arial" panose="020B0604020202020204" pitchFamily="34" charset="0"/>
                  <a:cs typeface="Arial" panose="020B0604020202020204" pitchFamily="34" charset="0"/>
                </a:endParaRPr>
              </a:p>
              <a:p>
                <a:pPr>
                  <a:lnSpc>
                    <a:spcPct val="110000"/>
                  </a:lnSpc>
                  <a:spcBef>
                    <a:spcPts val="500"/>
                  </a:spcBef>
                </a:pPr>
                <a:r>
                  <a:rPr lang="en-US" altLang="zh-CN" sz="1800" dirty="0">
                    <a:latin typeface="Arial" panose="020B0604020202020204" pitchFamily="34" charset="0"/>
                    <a:cs typeface="Arial" panose="020B0604020202020204" pitchFamily="34" charset="0"/>
                  </a:rPr>
                  <a:t>Squared norm of a function: </a:t>
                </a:r>
              </a:p>
              <a:p>
                <a:pPr>
                  <a:lnSpc>
                    <a:spcPct val="200000"/>
                  </a:lnSpc>
                  <a:spcBef>
                    <a:spcPts val="500"/>
                  </a:spcBef>
                </a:pPr>
                <a:r>
                  <a:rPr lang="en-US" altLang="zh-CN" sz="1800" dirty="0">
                    <a:latin typeface="Arial" panose="020B0604020202020204" pitchFamily="34" charset="0"/>
                    <a:cs typeface="Arial" panose="020B0604020202020204" pitchFamily="34" charset="0"/>
                  </a:rPr>
                  <a:t>If </a:t>
                </a:r>
                <a14:m>
                  <m:oMath xmlns:m="http://schemas.openxmlformats.org/officeDocument/2006/math">
                    <m:r>
                      <a:rPr lang="en-US" altLang="zh-CN" sz="1800" i="1" smtClean="0">
                        <a:latin typeface="Cambria Math" panose="02040503050406030204" pitchFamily="18" charset="0"/>
                        <a:ea typeface="Cambria Math" panose="02040503050406030204" pitchFamily="18" charset="0"/>
                        <a:cs typeface="Arial" panose="020B0604020202020204" pitchFamily="34" charset="0"/>
                      </a:rPr>
                      <m:t>ℋ</m:t>
                    </m:r>
                  </m:oMath>
                </a14:m>
                <a:r>
                  <a:rPr lang="en-US" altLang="zh-CN" sz="1800" dirty="0">
                    <a:latin typeface="Arial" panose="020B0604020202020204" pitchFamily="34" charset="0"/>
                    <a:cs typeface="Arial" panose="020B0604020202020204" pitchFamily="34" charset="0"/>
                  </a:rPr>
                  <a:t> is a finite dimensional vector space:  </a:t>
                </a:r>
              </a:p>
            </p:txBody>
          </p:sp>
        </mc:Choice>
        <mc:Fallback xmlns="">
          <p:sp>
            <p:nvSpPr>
              <p:cNvPr id="11" name="内容占位符 2">
                <a:extLst>
                  <a:ext uri="{FF2B5EF4-FFF2-40B4-BE49-F238E27FC236}">
                    <a16:creationId xmlns:a16="http://schemas.microsoft.com/office/drawing/2014/main" id="{3FCDE479-0F8B-406B-954E-AD6C651DAAA7}"/>
                  </a:ext>
                </a:extLst>
              </p:cNvPr>
              <p:cNvSpPr>
                <a:spLocks noGrp="1" noRot="1" noChangeAspect="1" noMove="1" noResize="1" noEditPoints="1" noAdjustHandles="1" noChangeArrowheads="1" noChangeShapeType="1" noTextEdit="1"/>
              </p:cNvSpPr>
              <p:nvPr>
                <p:ph idx="1"/>
              </p:nvPr>
            </p:nvSpPr>
            <p:spPr>
              <a:xfrm>
                <a:off x="838200" y="1871308"/>
                <a:ext cx="10143309" cy="4447849"/>
              </a:xfrm>
              <a:blipFill>
                <a:blip r:embed="rId8"/>
                <a:stretch>
                  <a:fillRect l="-421" t="-685" r="-481"/>
                </a:stretch>
              </a:blipFill>
            </p:spPr>
            <p:txBody>
              <a:bodyPr/>
              <a:lstStyle/>
              <a:p>
                <a:r>
                  <a:rPr lang="zh-CN" altLang="en-US">
                    <a:noFill/>
                  </a:rPr>
                  <a:t> </a:t>
                </a:r>
              </a:p>
            </p:txBody>
          </p:sp>
        </mc:Fallback>
      </mc:AlternateContent>
      <p:pic>
        <p:nvPicPr>
          <p:cNvPr id="5" name="图片 4" descr="\documentclass{article}&#10;\usepackage{amsmath}&#10;\usepackage{amsfonts}&#10;\usepackage{xcolor}&#10;\usepackage{setspace}&#10;\pagestyle{empty}&#10;\begin{document}&#10;&#10;\begin{spacing}{1}&#10;\begin{align*}&#10;&amp; K(\boldsymbol{x}, \boldsymbol{x'}) = \sum_{k=1}^{\infty} \lambda_k \psi_k(\boldsymbol{x}) \psi_k(\boldsymbol{x'}) = \langle\phi(\boldsymbol{x}), \phi(\boldsymbol{x'})\rangle_{\ell^2}, \quad \text{with } \phi_k(\boldsymbol{x}) = \sqrt{\lambda_k} \psi_k(\boldsymbol{x}) &#10;\end{align*} &#10;\end{spacing}&#10;&#10;\end{document}" title="IguanaTex Bitmap Display">
            <a:extLst>
              <a:ext uri="{FF2B5EF4-FFF2-40B4-BE49-F238E27FC236}">
                <a16:creationId xmlns:a16="http://schemas.microsoft.com/office/drawing/2014/main" id="{3680D4A0-B2BB-3BE8-8C3D-D5786C2FDCCA}"/>
              </a:ext>
            </a:extLst>
          </p:cNvPr>
          <p:cNvPicPr>
            <a:picLocks noChangeAspect="1"/>
          </p:cNvPicPr>
          <p:nvPr>
            <p:custDataLst>
              <p:tags r:id="rId1"/>
            </p:custDataLst>
          </p:nvPr>
        </p:nvPicPr>
        <p:blipFill>
          <a:blip r:embed="rId9">
            <a:extLst>
              <a:ext uri="{28A0092B-C50C-407E-A947-70E740481C1C}">
                <a14:useLocalDpi xmlns:a14="http://schemas.microsoft.com/office/drawing/2010/main" val="0"/>
              </a:ext>
            </a:extLst>
          </a:blip>
          <a:stretch>
            <a:fillRect/>
          </a:stretch>
        </p:blipFill>
        <p:spPr>
          <a:xfrm>
            <a:off x="2326631" y="1151468"/>
            <a:ext cx="7543795" cy="640080"/>
          </a:xfrm>
          <a:prstGeom prst="rect">
            <a:avLst/>
          </a:prstGeom>
        </p:spPr>
      </p:pic>
      <p:pic>
        <p:nvPicPr>
          <p:cNvPr id="7" name="图片 6" descr="\documentclass{article}&#10;\usepackage{amsmath}&#10;\usepackage{amsfonts}&#10;\usepackage{xcolor}&#10;\usepackage{setspace}&#10;\pagestyle{empty}&#10;\begin{document}&#10;&#10;\noindent&#10;Assuming $\lambda_k &gt; 0 \; \forall k$, the \textcolor{red}{RKHS} corresponding to the above kernel is :&#10;$$&#10;\mathcal{H}=\bigg\{ f(\cdot) = \sum_{k=1}^{\infty} \tilde{f}_{k} \psi_k(\cdot), \quad \text { with } \sum_{k=1}^{\infty} \frac{\tilde{f}_{k}^2}{\lambda_k}&lt;\infty \bigg\}&#10;$$&#10;endowed with the inner product:&#10;$$&#10;\langle f, g\rangle_{\mathcal{H}}=\sum_{k=1}^{\infty} \frac{\tilde{f}_{k} \tilde{g}_{k}}{\lambda_k}, \quad \text { for } f=\sum_k \tilde{f}_{k} \psi_k, \;\; g=\sum_k \tilde{g}_{k} \psi_k.&#10;$$&#10;&#10;\end{document}" title="IguanaTex Bitmap Display">
            <a:extLst>
              <a:ext uri="{FF2B5EF4-FFF2-40B4-BE49-F238E27FC236}">
                <a16:creationId xmlns:a16="http://schemas.microsoft.com/office/drawing/2014/main" id="{7162C3E7-3069-1820-9056-8F75087A6FD0}"/>
              </a:ext>
            </a:extLst>
          </p:cNvPr>
          <p:cNvPicPr>
            <a:picLocks noChangeAspect="1"/>
          </p:cNvPicPr>
          <p:nvPr>
            <p:custDataLst>
              <p:tags r:id="rId2"/>
            </p:custDataLst>
          </p:nvPr>
        </p:nvPicPr>
        <p:blipFill>
          <a:blip r:embed="rId10">
            <a:extLst>
              <a:ext uri="{28A0092B-C50C-407E-A947-70E740481C1C}">
                <a14:useLocalDpi xmlns:a14="http://schemas.microsoft.com/office/drawing/2010/main" val="0"/>
              </a:ext>
            </a:extLst>
          </a:blip>
          <a:stretch>
            <a:fillRect/>
          </a:stretch>
        </p:blipFill>
        <p:spPr>
          <a:xfrm>
            <a:off x="1336982" y="2360276"/>
            <a:ext cx="6995157" cy="2491742"/>
          </a:xfrm>
          <a:prstGeom prst="rect">
            <a:avLst/>
          </a:prstGeom>
          <a:ln w="3175">
            <a:solidFill>
              <a:schemeClr val="tx1"/>
            </a:solidFill>
          </a:ln>
        </p:spPr>
      </p:pic>
      <p:pic>
        <p:nvPicPr>
          <p:cNvPr id="9" name="图片 8" descr="\documentclass{article}&#10;\usepackage{amsmath}&#10;\usepackage{amsfonts}&#10;\usepackage{xcolor}&#10;\usepackage{setspace}&#10;\pagestyle{empty}&#10;\begin{document}&#10;&#10;&#10;\begin{spacing}{1.5}&#10;Easy to check:&#10;&#10;1. $K( \boldsymbol{x}, \cdot) \in \mathcal{H}$&#10;&#10;2. $\langle f(\cdot), \; K( \boldsymbol{x}, \cdot)\rangle_{\mathcal{H}}=f(\boldsymbol{x})$&#10;\end{spacing}&#10;&#10;\end{document}" title="IguanaTex Bitmap Display">
            <a:extLst>
              <a:ext uri="{FF2B5EF4-FFF2-40B4-BE49-F238E27FC236}">
                <a16:creationId xmlns:a16="http://schemas.microsoft.com/office/drawing/2014/main" id="{C61828C0-4879-AA82-584A-A05A472D50F4}"/>
              </a:ext>
            </a:extLst>
          </p:cNvPr>
          <p:cNvPicPr>
            <a:picLocks noChangeAspect="1"/>
          </p:cNvPicPr>
          <p:nvPr>
            <p:custDataLst>
              <p:tags r:id="rId3"/>
            </p:custDataLst>
          </p:nvPr>
        </p:nvPicPr>
        <p:blipFill>
          <a:blip r:embed="rId11">
            <a:extLst>
              <a:ext uri="{28A0092B-C50C-407E-A947-70E740481C1C}">
                <a14:useLocalDpi xmlns:a14="http://schemas.microsoft.com/office/drawing/2010/main" val="0"/>
              </a:ext>
            </a:extLst>
          </a:blip>
          <a:stretch>
            <a:fillRect/>
          </a:stretch>
        </p:blipFill>
        <p:spPr>
          <a:xfrm>
            <a:off x="8652646" y="3143209"/>
            <a:ext cx="2316480" cy="934721"/>
          </a:xfrm>
          <a:prstGeom prst="rect">
            <a:avLst/>
          </a:prstGeom>
          <a:ln w="3175">
            <a:solidFill>
              <a:schemeClr val="tx1"/>
            </a:solidFill>
          </a:ln>
        </p:spPr>
      </p:pic>
      <p:pic>
        <p:nvPicPr>
          <p:cNvPr id="12" name="图片 11" descr="\documentclass{article}&#10;\usepackage{amsmath}&#10;\usepackage{amsfonts}&#10;\usepackage{xcolor}&#10;\usepackage{setspace}&#10;\pagestyle{empty}&#10;\begin{document}&#10;&#10;&#10;$\| f \|_{\mathcal{H}}^2 = \sum_{k=1}^{\infty} \tilde{f}_k^2 / \lambda_k $&#10;&#10;\end{document}" title="IguanaTex Bitmap Display">
            <a:extLst>
              <a:ext uri="{FF2B5EF4-FFF2-40B4-BE49-F238E27FC236}">
                <a16:creationId xmlns:a16="http://schemas.microsoft.com/office/drawing/2014/main" id="{7458071F-F5DC-DC6B-BAAA-7E1C443BD6AF}"/>
              </a:ext>
            </a:extLst>
          </p:cNvPr>
          <p:cNvPicPr>
            <a:picLocks noChangeAspect="1"/>
          </p:cNvPicPr>
          <p:nvPr>
            <p:custDataLst>
              <p:tags r:id="rId4"/>
            </p:custDataLst>
          </p:nvPr>
        </p:nvPicPr>
        <p:blipFill>
          <a:blip r:embed="rId12">
            <a:extLst>
              <a:ext uri="{28A0092B-C50C-407E-A947-70E740481C1C}">
                <a14:useLocalDpi xmlns:a14="http://schemas.microsoft.com/office/drawing/2010/main" val="0"/>
              </a:ext>
            </a:extLst>
          </a:blip>
          <a:stretch>
            <a:fillRect/>
          </a:stretch>
        </p:blipFill>
        <p:spPr>
          <a:xfrm>
            <a:off x="4175128" y="5212056"/>
            <a:ext cx="2011680" cy="297180"/>
          </a:xfrm>
          <a:prstGeom prst="rect">
            <a:avLst/>
          </a:prstGeom>
        </p:spPr>
      </p:pic>
      <p:pic>
        <p:nvPicPr>
          <p:cNvPr id="14" name="图片 13" descr="\documentclass{article}&#10;\usepackage{amsmath}&#10;\usepackage{amsfonts}&#10;\usepackage{xcolor}&#10;\usepackage{setspace}&#10;\pagestyle{empty}&#10;\begin{document}&#10;&#10;&#10;$\| f \|_{\mathcal{H}}^2 = \boldsymbol{f}^{\top} K^{-1} \boldsymbol{f} $&#10;&#10;\end{document}" title="IguanaTex Bitmap Display">
            <a:extLst>
              <a:ext uri="{FF2B5EF4-FFF2-40B4-BE49-F238E27FC236}">
                <a16:creationId xmlns:a16="http://schemas.microsoft.com/office/drawing/2014/main" id="{1836102B-5F54-A3BF-A405-11AD00EBA1DF}"/>
              </a:ext>
            </a:extLst>
          </p:cNvPr>
          <p:cNvPicPr>
            <a:picLocks noChangeAspect="1"/>
          </p:cNvPicPr>
          <p:nvPr>
            <p:custDataLst>
              <p:tags r:id="rId5"/>
            </p:custDataLst>
          </p:nvPr>
        </p:nvPicPr>
        <p:blipFill>
          <a:blip r:embed="rId13">
            <a:extLst>
              <a:ext uri="{28A0092B-C50C-407E-A947-70E740481C1C}">
                <a14:useLocalDpi xmlns:a14="http://schemas.microsoft.com/office/drawing/2010/main" val="0"/>
              </a:ext>
            </a:extLst>
          </a:blip>
          <a:stretch>
            <a:fillRect/>
          </a:stretch>
        </p:blipFill>
        <p:spPr>
          <a:xfrm>
            <a:off x="5460550" y="5765607"/>
            <a:ext cx="1714500" cy="297180"/>
          </a:xfrm>
          <a:prstGeom prst="rect">
            <a:avLst/>
          </a:prstGeom>
        </p:spPr>
      </p:pic>
    </p:spTree>
    <p:extLst>
      <p:ext uri="{BB962C8B-B14F-4D97-AF65-F5344CB8AC3E}">
        <p14:creationId xmlns:p14="http://schemas.microsoft.com/office/powerpoint/2010/main" val="1774974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xEl>
                                              <p:pRg st="9" end="9"/>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1">
                                            <p:txEl>
                                              <p:pRg st="10" end="1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75C674-70A3-4942-B8AC-01028A4EC8A8}"/>
              </a:ext>
            </a:extLst>
          </p:cNvPr>
          <p:cNvSpPr>
            <a:spLocks noGrp="1"/>
          </p:cNvSpPr>
          <p:nvPr>
            <p:ph type="title"/>
          </p:nvPr>
        </p:nvSpPr>
        <p:spPr>
          <a:xfrm>
            <a:off x="838200" y="365126"/>
            <a:ext cx="10515600" cy="786342"/>
          </a:xfrm>
        </p:spPr>
        <p:txBody>
          <a:bodyPr>
            <a:normAutofit/>
          </a:bodyPr>
          <a:lstStyle/>
          <a:p>
            <a:r>
              <a:rPr lang="en-US" altLang="zh-CN" sz="3600" dirty="0">
                <a:latin typeface="Arial" panose="020B0604020202020204" pitchFamily="34" charset="0"/>
                <a:cs typeface="Arial" panose="020B0604020202020204" pitchFamily="34" charset="0"/>
              </a:rPr>
              <a:t>Main References</a:t>
            </a:r>
            <a:endParaRPr lang="zh-CN" altLang="en-US" sz="3600" dirty="0">
              <a:latin typeface="Arial" panose="020B0604020202020204" pitchFamily="34" charset="0"/>
              <a:cs typeface="Arial" panose="020B0604020202020204" pitchFamily="34" charset="0"/>
            </a:endParaRPr>
          </a:p>
        </p:txBody>
      </p:sp>
      <p:sp>
        <p:nvSpPr>
          <p:cNvPr id="3" name="内容占位符 2">
            <a:extLst>
              <a:ext uri="{FF2B5EF4-FFF2-40B4-BE49-F238E27FC236}">
                <a16:creationId xmlns:a16="http://schemas.microsoft.com/office/drawing/2014/main" id="{400792E5-9ED7-46C4-9C77-27C8DA7ECC9A}"/>
              </a:ext>
            </a:extLst>
          </p:cNvPr>
          <p:cNvSpPr>
            <a:spLocks noGrp="1"/>
          </p:cNvSpPr>
          <p:nvPr>
            <p:ph idx="1"/>
          </p:nvPr>
        </p:nvSpPr>
        <p:spPr>
          <a:xfrm>
            <a:off x="838200" y="1151469"/>
            <a:ext cx="6891338" cy="5204882"/>
          </a:xfrm>
        </p:spPr>
        <p:txBody>
          <a:bodyPr>
            <a:normAutofit/>
          </a:bodyPr>
          <a:lstStyle/>
          <a:p>
            <a:pPr>
              <a:lnSpc>
                <a:spcPct val="120000"/>
              </a:lnSpc>
            </a:pPr>
            <a:r>
              <a:rPr lang="en-US" altLang="zh-CN" sz="1800" dirty="0">
                <a:latin typeface="Arial" panose="020B0604020202020204" pitchFamily="34" charset="0"/>
                <a:cs typeface="Arial" panose="020B0604020202020204" pitchFamily="34" charset="0"/>
              </a:rPr>
              <a:t>Gaussian Processes for Machine Learning (GPML), Carl Edward Rasmussen and Christopher K. I. Williams, 2006</a:t>
            </a:r>
          </a:p>
          <a:p>
            <a:pPr>
              <a:lnSpc>
                <a:spcPct val="120000"/>
              </a:lnSpc>
            </a:pPr>
            <a:r>
              <a:rPr lang="en-US" altLang="zh-CN" sz="1800" dirty="0">
                <a:latin typeface="Arial" panose="020B0604020202020204" pitchFamily="34" charset="0"/>
                <a:cs typeface="Arial" panose="020B0604020202020204" pitchFamily="34" charset="0"/>
              </a:rPr>
              <a:t>Pattern Recognition and Machine Learning (PRML),                Christopher. M. Bishop, 2007</a:t>
            </a:r>
          </a:p>
          <a:p>
            <a:pPr>
              <a:lnSpc>
                <a:spcPct val="120000"/>
              </a:lnSpc>
            </a:pPr>
            <a:endParaRPr lang="en-US" altLang="zh-CN" sz="1800" dirty="0">
              <a:latin typeface="Arial" panose="020B0604020202020204" pitchFamily="34" charset="0"/>
              <a:cs typeface="Arial" panose="020B0604020202020204" pitchFamily="34" charset="0"/>
            </a:endParaRPr>
          </a:p>
          <a:p>
            <a:pPr>
              <a:lnSpc>
                <a:spcPct val="120000"/>
              </a:lnSpc>
            </a:pPr>
            <a:r>
              <a:rPr lang="en-US" altLang="zh-CN" sz="1800" dirty="0">
                <a:latin typeface="Arial" panose="020B0604020202020204" pitchFamily="34" charset="0"/>
                <a:cs typeface="Arial" panose="020B0604020202020204" pitchFamily="34" charset="0"/>
              </a:rPr>
              <a:t>Course “Machine learning with kernel methods” in ENS Paris, by </a:t>
            </a:r>
            <a:r>
              <a:rPr lang="fr-FR" altLang="zh-CN" sz="1800" dirty="0">
                <a:latin typeface="Arial" panose="020B0604020202020204" pitchFamily="34" charset="0"/>
                <a:cs typeface="Arial" panose="020B0604020202020204" pitchFamily="34" charset="0"/>
              </a:rPr>
              <a:t>Julien Mairal and Jean-Philippe Vert</a:t>
            </a:r>
          </a:p>
          <a:p>
            <a:pPr lvl="1">
              <a:lnSpc>
                <a:spcPct val="120000"/>
              </a:lnSpc>
            </a:pPr>
            <a:r>
              <a:rPr lang="en-US" altLang="zh-CN" sz="1600" dirty="0">
                <a:latin typeface="Arial" panose="020B0604020202020204" pitchFamily="34" charset="0"/>
                <a:cs typeface="Arial" panose="020B0604020202020204" pitchFamily="34" charset="0"/>
                <a:hlinkClick r:id="rId3"/>
              </a:rPr>
              <a:t>https://members.cbio.mines-paristech.fr/~jvert/svn/kernelcourse/course/2021mva/index.html</a:t>
            </a:r>
            <a:endParaRPr lang="en-US" altLang="zh-CN" sz="1600" dirty="0">
              <a:latin typeface="Arial" panose="020B0604020202020204" pitchFamily="34" charset="0"/>
              <a:cs typeface="Arial" panose="020B0604020202020204" pitchFamily="34" charset="0"/>
            </a:endParaRPr>
          </a:p>
          <a:p>
            <a:pPr>
              <a:lnSpc>
                <a:spcPct val="120000"/>
              </a:lnSpc>
            </a:pPr>
            <a:r>
              <a:rPr lang="en-US" altLang="zh-CN" sz="1800" dirty="0">
                <a:latin typeface="Arial" panose="020B0604020202020204" pitchFamily="34" charset="0"/>
                <a:cs typeface="Arial" panose="020B0604020202020204" pitchFamily="34" charset="0"/>
              </a:rPr>
              <a:t>Gaussian Process Summer School (yearly held in Sheffield, UK)</a:t>
            </a:r>
          </a:p>
          <a:p>
            <a:pPr lvl="1">
              <a:lnSpc>
                <a:spcPct val="120000"/>
              </a:lnSpc>
            </a:pPr>
            <a:r>
              <a:rPr lang="en-US" altLang="zh-CN" sz="1800" dirty="0">
                <a:latin typeface="Arial" panose="020B0604020202020204" pitchFamily="34" charset="0"/>
                <a:cs typeface="Arial" panose="020B0604020202020204" pitchFamily="34" charset="0"/>
                <a:hlinkClick r:id="rId4"/>
              </a:rPr>
              <a:t>http://gpss.cc/</a:t>
            </a:r>
            <a:endParaRPr lang="en-US" altLang="zh-CN" sz="1800" dirty="0">
              <a:latin typeface="Arial" panose="020B0604020202020204" pitchFamily="34" charset="0"/>
              <a:cs typeface="Arial" panose="020B0604020202020204" pitchFamily="34" charset="0"/>
            </a:endParaRPr>
          </a:p>
          <a:p>
            <a:pPr lvl="1">
              <a:lnSpc>
                <a:spcPct val="120000"/>
              </a:lnSpc>
            </a:pPr>
            <a:r>
              <a:rPr lang="en-US" altLang="zh-CN" sz="1800" dirty="0">
                <a:latin typeface="Arial" panose="020B0604020202020204" pitchFamily="34" charset="0"/>
                <a:cs typeface="Arial" panose="020B0604020202020204" pitchFamily="34" charset="0"/>
              </a:rPr>
              <a:t>Includes tutorials (videos and slides), lab exercises and some recent progresses</a:t>
            </a:r>
          </a:p>
          <a:p>
            <a:pPr>
              <a:lnSpc>
                <a:spcPct val="120000"/>
              </a:lnSpc>
            </a:pPr>
            <a:endParaRPr lang="en-US" altLang="zh-CN" sz="1800" dirty="0">
              <a:latin typeface="Arial" panose="020B0604020202020204" pitchFamily="34" charset="0"/>
              <a:cs typeface="Arial" panose="020B0604020202020204" pitchFamily="34" charset="0"/>
            </a:endParaRPr>
          </a:p>
          <a:p>
            <a:pPr>
              <a:lnSpc>
                <a:spcPct val="120000"/>
              </a:lnSpc>
            </a:pPr>
            <a:endParaRPr lang="en-US" altLang="zh-CN" sz="1800" dirty="0">
              <a:latin typeface="Arial" panose="020B0604020202020204" pitchFamily="34" charset="0"/>
              <a:cs typeface="Arial" panose="020B0604020202020204" pitchFamily="34" charset="0"/>
            </a:endParaRPr>
          </a:p>
        </p:txBody>
      </p:sp>
      <p:pic>
        <p:nvPicPr>
          <p:cNvPr id="1034" name="Picture 10" descr="Pattern Recognition and Machine Learning | SpringerLink">
            <a:extLst>
              <a:ext uri="{FF2B5EF4-FFF2-40B4-BE49-F238E27FC236}">
                <a16:creationId xmlns:a16="http://schemas.microsoft.com/office/drawing/2014/main" id="{07FA94F8-681B-4784-BC07-6F9895995C6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 r="-1549" b="-116"/>
          <a:stretch/>
        </p:blipFill>
        <p:spPr bwMode="auto">
          <a:xfrm>
            <a:off x="9653376" y="1151468"/>
            <a:ext cx="1246467" cy="1662616"/>
          </a:xfrm>
          <a:prstGeom prst="rect">
            <a:avLst/>
          </a:prstGeom>
          <a:noFill/>
          <a:extLst>
            <a:ext uri="{909E8E84-426E-40DD-AFC4-6F175D3DCCD1}">
              <a14:hiddenFill xmlns:a14="http://schemas.microsoft.com/office/drawing/2010/main">
                <a:solidFill>
                  <a:srgbClr val="FFFFFF"/>
                </a:solidFill>
              </a14:hiddenFill>
            </a:ext>
          </a:extLst>
        </p:spPr>
      </p:pic>
      <p:sp>
        <p:nvSpPr>
          <p:cNvPr id="4" name="灯片编号占位符 3">
            <a:extLst>
              <a:ext uri="{FF2B5EF4-FFF2-40B4-BE49-F238E27FC236}">
                <a16:creationId xmlns:a16="http://schemas.microsoft.com/office/drawing/2014/main" id="{FAE639BF-5DE6-4BA2-AF18-F7146891C061}"/>
              </a:ext>
            </a:extLst>
          </p:cNvPr>
          <p:cNvSpPr>
            <a:spLocks noGrp="1"/>
          </p:cNvSpPr>
          <p:nvPr>
            <p:ph type="sldNum" sz="quarter" idx="12"/>
          </p:nvPr>
        </p:nvSpPr>
        <p:spPr/>
        <p:txBody>
          <a:bodyPr/>
          <a:lstStyle/>
          <a:p>
            <a:fld id="{AFE68A9B-37D2-492E-AB52-9A577CDF7D8F}" type="slidenum">
              <a:rPr lang="zh-CN" altLang="en-US" smtClean="0"/>
              <a:t>2</a:t>
            </a:fld>
            <a:endParaRPr lang="zh-CN" altLang="en-US"/>
          </a:p>
        </p:txBody>
      </p:sp>
      <p:pic>
        <p:nvPicPr>
          <p:cNvPr id="5" name="Picture 2" descr="Gaussian Processes for Machine Learning: Book webpage">
            <a:extLst>
              <a:ext uri="{FF2B5EF4-FFF2-40B4-BE49-F238E27FC236}">
                <a16:creationId xmlns:a16="http://schemas.microsoft.com/office/drawing/2014/main" id="{DF61E7ED-6B24-49CC-9643-F7AA49B67A9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10230" y="1151467"/>
            <a:ext cx="1465140" cy="18212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2099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C192B95C-BB40-4F07-82B2-35AE284FAB8A}"/>
              </a:ext>
            </a:extLst>
          </p:cNvPr>
          <p:cNvSpPr>
            <a:spLocks noGrp="1"/>
          </p:cNvSpPr>
          <p:nvPr>
            <p:ph type="sldNum" sz="quarter" idx="12"/>
          </p:nvPr>
        </p:nvSpPr>
        <p:spPr/>
        <p:txBody>
          <a:bodyPr/>
          <a:lstStyle/>
          <a:p>
            <a:fld id="{AFE68A9B-37D2-492E-AB52-9A577CDF7D8F}" type="slidenum">
              <a:rPr lang="zh-CN" altLang="en-US" smtClean="0"/>
              <a:t>20</a:t>
            </a:fld>
            <a:endParaRPr lang="zh-CN" altLang="en-US" dirty="0"/>
          </a:p>
        </p:txBody>
      </p:sp>
      <p:sp>
        <p:nvSpPr>
          <p:cNvPr id="7" name="标题 1">
            <a:extLst>
              <a:ext uri="{FF2B5EF4-FFF2-40B4-BE49-F238E27FC236}">
                <a16:creationId xmlns:a16="http://schemas.microsoft.com/office/drawing/2014/main" id="{E8D73023-A89D-408E-A5B6-0A511316DBC5}"/>
              </a:ext>
            </a:extLst>
          </p:cNvPr>
          <p:cNvSpPr>
            <a:spLocks noGrp="1"/>
          </p:cNvSpPr>
          <p:nvPr>
            <p:ph type="ctrTitle"/>
          </p:nvPr>
        </p:nvSpPr>
        <p:spPr>
          <a:xfrm>
            <a:off x="1524000" y="1122363"/>
            <a:ext cx="9144000" cy="2742066"/>
          </a:xfrm>
        </p:spPr>
        <p:txBody>
          <a:bodyPr/>
          <a:lstStyle/>
          <a:p>
            <a:r>
              <a:rPr lang="en-US" altLang="zh-CN" dirty="0">
                <a:latin typeface="Arial" panose="020B0604020202020204" pitchFamily="34" charset="0"/>
                <a:cs typeface="Arial" panose="020B0604020202020204" pitchFamily="34" charset="0"/>
              </a:rPr>
              <a:t>Kernel Methods</a:t>
            </a:r>
            <a:endParaRPr lang="zh-CN" alt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303811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75C674-70A3-4942-B8AC-01028A4EC8A8}"/>
              </a:ext>
            </a:extLst>
          </p:cNvPr>
          <p:cNvSpPr>
            <a:spLocks noGrp="1"/>
          </p:cNvSpPr>
          <p:nvPr>
            <p:ph type="title"/>
          </p:nvPr>
        </p:nvSpPr>
        <p:spPr>
          <a:xfrm>
            <a:off x="838200" y="365126"/>
            <a:ext cx="10515600" cy="786342"/>
          </a:xfrm>
        </p:spPr>
        <p:txBody>
          <a:bodyPr>
            <a:normAutofit/>
          </a:bodyPr>
          <a:lstStyle/>
          <a:p>
            <a:r>
              <a:rPr lang="en-US" altLang="zh-CN" sz="3600" dirty="0">
                <a:latin typeface="Arial" panose="020B0604020202020204" pitchFamily="34" charset="0"/>
                <a:cs typeface="Arial" panose="020B0604020202020204" pitchFamily="34" charset="0"/>
              </a:rPr>
              <a:t>Kernel Trick</a:t>
            </a:r>
            <a:endParaRPr lang="zh-CN" altLang="en-US" sz="3600" dirty="0">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400792E5-9ED7-46C4-9C77-27C8DA7ECC9A}"/>
                  </a:ext>
                </a:extLst>
              </p:cNvPr>
              <p:cNvSpPr>
                <a:spLocks noGrp="1"/>
              </p:cNvSpPr>
              <p:nvPr>
                <p:ph idx="1"/>
              </p:nvPr>
            </p:nvSpPr>
            <p:spPr>
              <a:xfrm>
                <a:off x="838200" y="1151469"/>
                <a:ext cx="10143309" cy="5204882"/>
              </a:xfrm>
            </p:spPr>
            <p:txBody>
              <a:bodyPr>
                <a:normAutofit/>
              </a:bodyPr>
              <a:lstStyle/>
              <a:p>
                <a:pPr>
                  <a:lnSpc>
                    <a:spcPct val="110000"/>
                  </a:lnSpc>
                  <a:spcBef>
                    <a:spcPts val="500"/>
                  </a:spcBef>
                </a:pPr>
                <a:r>
                  <a:rPr lang="en-US" altLang="zh-CN" sz="2000" dirty="0">
                    <a:latin typeface="Arial" panose="020B0604020202020204" pitchFamily="34" charset="0"/>
                    <a:cs typeface="Arial" panose="020B0604020202020204" pitchFamily="34" charset="0"/>
                  </a:rPr>
                  <a:t>Remind that a kernel is the inner product of some feature “vector” (</a:t>
                </a:r>
                <a:r>
                  <a:rPr lang="en-US" altLang="zh-CN" sz="2000" dirty="0" err="1">
                    <a:latin typeface="Arial" panose="020B0604020202020204" pitchFamily="34" charset="0"/>
                    <a:cs typeface="Arial" panose="020B0604020202020204" pitchFamily="34" charset="0"/>
                  </a:rPr>
                  <a:t>Aronszajn</a:t>
                </a:r>
                <a:r>
                  <a:rPr lang="en-US" altLang="zh-CN" sz="2000" dirty="0">
                    <a:latin typeface="Arial" panose="020B0604020202020204" pitchFamily="34" charset="0"/>
                    <a:cs typeface="Arial" panose="020B0604020202020204" pitchFamily="34" charset="0"/>
                  </a:rPr>
                  <a:t> 1950)</a:t>
                </a:r>
              </a:p>
              <a:p>
                <a:pPr>
                  <a:lnSpc>
                    <a:spcPct val="110000"/>
                  </a:lnSpc>
                  <a:spcBef>
                    <a:spcPts val="500"/>
                  </a:spcBef>
                </a:pPr>
                <a:endParaRPr lang="en-US" altLang="zh-CN" sz="2000" dirty="0">
                  <a:latin typeface="Arial" panose="020B0604020202020204" pitchFamily="34" charset="0"/>
                  <a:cs typeface="Arial" panose="020B0604020202020204" pitchFamily="34" charset="0"/>
                </a:endParaRPr>
              </a:p>
              <a:p>
                <a:pPr lvl="1">
                  <a:lnSpc>
                    <a:spcPct val="110000"/>
                  </a:lnSpc>
                  <a:buFont typeface="Wingdings" panose="05000000000000000000" pitchFamily="2" charset="2"/>
                  <a:buChar char="Ø"/>
                </a:pPr>
                <a:r>
                  <a:rPr lang="en-US" altLang="zh-CN" sz="2000" dirty="0">
                    <a:latin typeface="Arial" panose="020B0604020202020204" pitchFamily="34" charset="0"/>
                    <a:cs typeface="Arial" panose="020B0604020202020204" pitchFamily="34" charset="0"/>
                  </a:rPr>
                  <a:t> A</a:t>
                </a:r>
                <a:r>
                  <a:rPr lang="en-US" altLang="zh-CN" sz="2000" dirty="0">
                    <a:solidFill>
                      <a:srgbClr val="FF0000"/>
                    </a:solidFill>
                    <a:latin typeface="Arial" panose="020B0604020202020204" pitchFamily="34" charset="0"/>
                    <a:cs typeface="Arial" panose="020B0604020202020204" pitchFamily="34" charset="0"/>
                  </a:rPr>
                  <a:t> </a:t>
                </a:r>
                <a:r>
                  <a:rPr lang="en-US" altLang="zh-CN" sz="2000" dirty="0">
                    <a:solidFill>
                      <a:srgbClr val="0000FF"/>
                    </a:solidFill>
                    <a:latin typeface="Arial" panose="020B0604020202020204" pitchFamily="34" charset="0"/>
                    <a:cs typeface="Arial" panose="020B0604020202020204" pitchFamily="34" charset="0"/>
                  </a:rPr>
                  <a:t>similarity</a:t>
                </a:r>
                <a:r>
                  <a:rPr lang="en-US" altLang="zh-CN" sz="2000" dirty="0">
                    <a:latin typeface="Arial" panose="020B0604020202020204" pitchFamily="34" charset="0"/>
                    <a:cs typeface="Arial" panose="020B0604020202020204" pitchFamily="34" charset="0"/>
                  </a:rPr>
                  <a:t> between data points in the (possibly infinite-D) feature space.</a:t>
                </a:r>
              </a:p>
              <a:p>
                <a:pPr>
                  <a:lnSpc>
                    <a:spcPct val="110000"/>
                  </a:lnSpc>
                  <a:spcBef>
                    <a:spcPts val="500"/>
                  </a:spcBef>
                </a:pPr>
                <a:endParaRPr lang="en-US" altLang="zh-CN" sz="2000" dirty="0">
                  <a:latin typeface="Arial" panose="020B0604020202020204" pitchFamily="34" charset="0"/>
                  <a:cs typeface="Arial" panose="020B0604020202020204" pitchFamily="34" charset="0"/>
                </a:endParaRPr>
              </a:p>
              <a:p>
                <a:pPr marL="0" indent="0">
                  <a:lnSpc>
                    <a:spcPct val="110000"/>
                  </a:lnSpc>
                  <a:spcBef>
                    <a:spcPts val="500"/>
                  </a:spcBef>
                  <a:buNone/>
                </a:pPr>
                <a:r>
                  <a:rPr lang="en-US" altLang="zh-CN" sz="2000" dirty="0">
                    <a:latin typeface="Arial" panose="020B0604020202020204" pitchFamily="34" charset="0"/>
                    <a:cs typeface="Arial" panose="020B0604020202020204" pitchFamily="34" charset="0"/>
                  </a:rPr>
                  <a:t>The kernel trick:</a:t>
                </a:r>
              </a:p>
              <a:p>
                <a:pPr>
                  <a:lnSpc>
                    <a:spcPct val="110000"/>
                  </a:lnSpc>
                  <a:spcBef>
                    <a:spcPts val="500"/>
                  </a:spcBef>
                </a:pPr>
                <a:r>
                  <a:rPr lang="en-US" altLang="zh-CN" sz="2000" dirty="0">
                    <a:latin typeface="Arial" panose="020B0604020202020204" pitchFamily="34" charset="0"/>
                    <a:cs typeface="Arial" panose="020B0604020202020204" pitchFamily="34" charset="0"/>
                  </a:rPr>
                  <a:t>For algorithms processing data in terms of pairwise inner products (of raw inputs or feature vectors), replace each </a:t>
                </a:r>
                <a:r>
                  <a:rPr lang="en-US" altLang="zh-CN" sz="2000" dirty="0">
                    <a:solidFill>
                      <a:srgbClr val="FF0000"/>
                    </a:solidFill>
                    <a:latin typeface="Arial" panose="020B0604020202020204" pitchFamily="34" charset="0"/>
                    <a:cs typeface="Arial" panose="020B0604020202020204" pitchFamily="34" charset="0"/>
                  </a:rPr>
                  <a:t>inner product evaluation </a:t>
                </a:r>
                <a:r>
                  <a:rPr lang="en-US" altLang="zh-CN" sz="2000" dirty="0">
                    <a:latin typeface="Arial" panose="020B0604020202020204" pitchFamily="34" charset="0"/>
                    <a:cs typeface="Arial" panose="020B0604020202020204" pitchFamily="34" charset="0"/>
                  </a:rPr>
                  <a:t>by a </a:t>
                </a:r>
                <a:r>
                  <a:rPr lang="en-US" altLang="zh-CN" sz="2000" dirty="0">
                    <a:solidFill>
                      <a:srgbClr val="FF0000"/>
                    </a:solidFill>
                    <a:latin typeface="Arial" panose="020B0604020202020204" pitchFamily="34" charset="0"/>
                    <a:cs typeface="Arial" panose="020B0604020202020204" pitchFamily="34" charset="0"/>
                  </a:rPr>
                  <a:t>kernel evaluation</a:t>
                </a:r>
                <a:r>
                  <a:rPr lang="en-US" altLang="zh-CN" sz="2000" dirty="0">
                    <a:latin typeface="Arial" panose="020B0604020202020204" pitchFamily="34" charset="0"/>
                    <a:cs typeface="Arial" panose="020B0604020202020204" pitchFamily="34" charset="0"/>
                  </a:rPr>
                  <a:t>.</a:t>
                </a:r>
              </a:p>
              <a:p>
                <a:pPr lvl="1">
                  <a:lnSpc>
                    <a:spcPct val="110000"/>
                  </a:lnSpc>
                </a:pPr>
                <a:r>
                  <a:rPr lang="en-US" altLang="zh-CN" sz="2000" dirty="0">
                    <a:latin typeface="Arial" panose="020B0604020202020204" pitchFamily="34" charset="0"/>
                    <a:cs typeface="Arial" panose="020B0604020202020204" pitchFamily="34" charset="0"/>
                  </a:rPr>
                  <a:t>Can be used to obtain </a:t>
                </a:r>
                <a:r>
                  <a:rPr lang="en-US" altLang="zh-CN" sz="2000" dirty="0">
                    <a:solidFill>
                      <a:srgbClr val="0000FF"/>
                    </a:solidFill>
                    <a:latin typeface="Arial" panose="020B0604020202020204" pitchFamily="34" charset="0"/>
                    <a:cs typeface="Arial" panose="020B0604020202020204" pitchFamily="34" charset="0"/>
                  </a:rPr>
                  <a:t>nonlinear</a:t>
                </a:r>
                <a:r>
                  <a:rPr lang="en-US" altLang="zh-CN" sz="2000" dirty="0">
                    <a:latin typeface="Arial" panose="020B0604020202020204" pitchFamily="34" charset="0"/>
                    <a:cs typeface="Arial" panose="020B0604020202020204" pitchFamily="34" charset="0"/>
                  </a:rPr>
                  <a:t> versions of well-known linear algorithms.</a:t>
                </a:r>
              </a:p>
              <a:p>
                <a:pPr lvl="1">
                  <a:lnSpc>
                    <a:spcPct val="110000"/>
                  </a:lnSpc>
                </a:pPr>
                <a:r>
                  <a:rPr lang="en-US" altLang="zh-CN" sz="2000" dirty="0">
                    <a:latin typeface="Arial" panose="020B0604020202020204" pitchFamily="34" charset="0"/>
                    <a:cs typeface="Arial" panose="020B0604020202020204" pitchFamily="34" charset="0"/>
                  </a:rPr>
                  <a:t>No problem for </a:t>
                </a:r>
                <a:r>
                  <a:rPr lang="en-US" altLang="zh-CN" sz="2000" dirty="0">
                    <a:solidFill>
                      <a:srgbClr val="0000FF"/>
                    </a:solidFill>
                    <a:latin typeface="Arial" panose="020B0604020202020204" pitchFamily="34" charset="0"/>
                    <a:cs typeface="Arial" panose="020B0604020202020204" pitchFamily="34" charset="0"/>
                  </a:rPr>
                  <a:t>non-Euclidean</a:t>
                </a:r>
                <a:r>
                  <a:rPr lang="en-US" altLang="zh-CN" sz="2000" dirty="0">
                    <a:latin typeface="Arial" panose="020B0604020202020204" pitchFamily="34" charset="0"/>
                    <a:cs typeface="Arial" panose="020B0604020202020204" pitchFamily="34" charset="0"/>
                  </a:rPr>
                  <a:t> input data (such as </a:t>
                </a:r>
                <a:r>
                  <a:rPr lang="en-US" altLang="zh-CN" sz="2000" dirty="0">
                    <a:solidFill>
                      <a:srgbClr val="0000FF"/>
                    </a:solidFill>
                    <a:latin typeface="Arial" panose="020B0604020202020204" pitchFamily="34" charset="0"/>
                    <a:cs typeface="Arial" panose="020B0604020202020204" pitchFamily="34" charset="0"/>
                  </a:rPr>
                  <a:t>strings, graphs</a:t>
                </a:r>
                <a:r>
                  <a:rPr lang="en-US" altLang="zh-CN" sz="2000" dirty="0">
                    <a:latin typeface="Arial" panose="020B0604020202020204" pitchFamily="34" charset="0"/>
                    <a:cs typeface="Arial" panose="020B0604020202020204" pitchFamily="34" charset="0"/>
                  </a:rPr>
                  <a:t>), as we have kept the input space </a:t>
                </a:r>
                <a14:m>
                  <m:oMath xmlns:m="http://schemas.openxmlformats.org/officeDocument/2006/math">
                    <m:r>
                      <a:rPr lang="zh-CN" altLang="en-US" sz="2000" i="1" smtClean="0">
                        <a:latin typeface="Cambria Math" panose="02040503050406030204" pitchFamily="18" charset="0"/>
                        <a:cs typeface="Arial" panose="020B0604020202020204" pitchFamily="34" charset="0"/>
                      </a:rPr>
                      <m:t>𝒳</m:t>
                    </m:r>
                  </m:oMath>
                </a14:m>
                <a:r>
                  <a:rPr lang="en-US" altLang="zh-CN" sz="2000" dirty="0">
                    <a:latin typeface="Arial" panose="020B0604020202020204" pitchFamily="34" charset="0"/>
                    <a:cs typeface="Arial" panose="020B0604020202020204" pitchFamily="34" charset="0"/>
                  </a:rPr>
                  <a:t> general.</a:t>
                </a:r>
              </a:p>
              <a:p>
                <a:pPr lvl="1">
                  <a:lnSpc>
                    <a:spcPct val="110000"/>
                  </a:lnSpc>
                </a:pPr>
                <a:r>
                  <a:rPr lang="en-US" altLang="zh-CN" sz="2000" dirty="0">
                    <a:latin typeface="Arial" panose="020B0604020202020204" pitchFamily="34" charset="0"/>
                    <a:cs typeface="Arial" panose="020B0604020202020204" pitchFamily="34" charset="0"/>
                  </a:rPr>
                  <a:t>Allow to embed the data points to a </a:t>
                </a:r>
                <a:r>
                  <a:rPr lang="en-US" altLang="zh-CN" sz="2000" dirty="0">
                    <a:solidFill>
                      <a:srgbClr val="0000FF"/>
                    </a:solidFill>
                    <a:latin typeface="Arial" panose="020B0604020202020204" pitchFamily="34" charset="0"/>
                    <a:cs typeface="Arial" panose="020B0604020202020204" pitchFamily="34" charset="0"/>
                  </a:rPr>
                  <a:t>larger feature space</a:t>
                </a:r>
                <a:r>
                  <a:rPr lang="en-US" altLang="zh-CN" sz="2000" dirty="0">
                    <a:latin typeface="Arial" panose="020B0604020202020204" pitchFamily="34" charset="0"/>
                    <a:cs typeface="Arial" panose="020B0604020202020204" pitchFamily="34" charset="0"/>
                  </a:rPr>
                  <a:t>.</a:t>
                </a:r>
              </a:p>
              <a:p>
                <a:pPr>
                  <a:lnSpc>
                    <a:spcPct val="110000"/>
                  </a:lnSpc>
                  <a:spcBef>
                    <a:spcPts val="500"/>
                  </a:spcBef>
                </a:pPr>
                <a:r>
                  <a:rPr lang="en-US" altLang="zh-CN" sz="2000" dirty="0">
                    <a:latin typeface="Arial" panose="020B0604020202020204" pitchFamily="34" charset="0"/>
                    <a:cs typeface="Arial" panose="020B0604020202020204" pitchFamily="34" charset="0"/>
                  </a:rPr>
                  <a:t>Vectors in the feature space are only manipulated </a:t>
                </a:r>
                <a:r>
                  <a:rPr lang="en-US" altLang="zh-CN" sz="2000" dirty="0">
                    <a:solidFill>
                      <a:srgbClr val="FF0000"/>
                    </a:solidFill>
                    <a:latin typeface="Arial" panose="020B0604020202020204" pitchFamily="34" charset="0"/>
                    <a:cs typeface="Arial" panose="020B0604020202020204" pitchFamily="34" charset="0"/>
                  </a:rPr>
                  <a:t>implicitly</a:t>
                </a:r>
                <a:r>
                  <a:rPr lang="en-US" altLang="zh-CN" sz="2000" dirty="0">
                    <a:latin typeface="Arial" panose="020B0604020202020204" pitchFamily="34" charset="0"/>
                    <a:cs typeface="Arial" panose="020B0604020202020204" pitchFamily="34" charset="0"/>
                  </a:rPr>
                  <a:t>, through the kernels. </a:t>
                </a:r>
              </a:p>
            </p:txBody>
          </p:sp>
        </mc:Choice>
        <mc:Fallback xmlns="">
          <p:sp>
            <p:nvSpPr>
              <p:cNvPr id="3" name="内容占位符 2">
                <a:extLst>
                  <a:ext uri="{FF2B5EF4-FFF2-40B4-BE49-F238E27FC236}">
                    <a16:creationId xmlns:a16="http://schemas.microsoft.com/office/drawing/2014/main" id="{400792E5-9ED7-46C4-9C77-27C8DA7ECC9A}"/>
                  </a:ext>
                </a:extLst>
              </p:cNvPr>
              <p:cNvSpPr>
                <a:spLocks noGrp="1" noRot="1" noChangeAspect="1" noMove="1" noResize="1" noEditPoints="1" noAdjustHandles="1" noChangeArrowheads="1" noChangeShapeType="1" noTextEdit="1"/>
              </p:cNvSpPr>
              <p:nvPr>
                <p:ph idx="1"/>
              </p:nvPr>
            </p:nvSpPr>
            <p:spPr>
              <a:xfrm>
                <a:off x="838200" y="1151469"/>
                <a:ext cx="10143309" cy="5204882"/>
              </a:xfrm>
              <a:blipFill>
                <a:blip r:embed="rId3"/>
                <a:stretch>
                  <a:fillRect l="-661" t="-585"/>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id="{6CDE0395-B225-4D04-8615-D93DC277A631}"/>
              </a:ext>
            </a:extLst>
          </p:cNvPr>
          <p:cNvSpPr>
            <a:spLocks noGrp="1"/>
          </p:cNvSpPr>
          <p:nvPr>
            <p:ph type="sldNum" sz="quarter" idx="12"/>
          </p:nvPr>
        </p:nvSpPr>
        <p:spPr/>
        <p:txBody>
          <a:bodyPr/>
          <a:lstStyle/>
          <a:p>
            <a:fld id="{AFE68A9B-37D2-492E-AB52-9A577CDF7D8F}" type="slidenum">
              <a:rPr lang="zh-CN" altLang="en-US" smtClean="0"/>
              <a:t>21</a:t>
            </a:fld>
            <a:endParaRPr lang="zh-CN" altLang="en-US"/>
          </a:p>
        </p:txBody>
      </p:sp>
      <p:pic>
        <p:nvPicPr>
          <p:cNvPr id="7" name="图片 6" descr="\documentclass{article}&#10;\usepackage{amsmath}&#10;\usepackage{amsfonts}&#10;\usepackage{amssymb}&#10;\usepackage{xcolor}&#10;\usepackage{setspace}&#10;\pagestyle{empty}&#10;\begin{document}&#10;&#10;\begin{align*}&#10;K\left(\boldsymbol{x}, \boldsymbol{x}^{\prime}\right)=\left\langle\boldsymbol{\phi}(\boldsymbol{x}), \boldsymbol{\phi}\left(\boldsymbol{x}^{\prime}\right)\right\rangle_{\mathcal{H}}.&#10;\end{align*}&#10;&#10;\end{document}" title="IguanaTex Bitmap Display">
            <a:extLst>
              <a:ext uri="{FF2B5EF4-FFF2-40B4-BE49-F238E27FC236}">
                <a16:creationId xmlns:a16="http://schemas.microsoft.com/office/drawing/2014/main" id="{77AB66E8-CECD-A611-7450-F9AD3CF49A02}"/>
              </a:ext>
            </a:extLst>
          </p:cNvPr>
          <p:cNvPicPr>
            <a:picLocks noChangeAspect="1"/>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3474748" y="1630174"/>
            <a:ext cx="3098800" cy="304800"/>
          </a:xfrm>
          <a:prstGeom prst="rect">
            <a:avLst/>
          </a:prstGeom>
        </p:spPr>
      </p:pic>
    </p:spTree>
    <p:extLst>
      <p:ext uri="{BB962C8B-B14F-4D97-AF65-F5344CB8AC3E}">
        <p14:creationId xmlns:p14="http://schemas.microsoft.com/office/powerpoint/2010/main" val="3014983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75C674-70A3-4942-B8AC-01028A4EC8A8}"/>
              </a:ext>
            </a:extLst>
          </p:cNvPr>
          <p:cNvSpPr>
            <a:spLocks noGrp="1"/>
          </p:cNvSpPr>
          <p:nvPr>
            <p:ph type="title"/>
          </p:nvPr>
        </p:nvSpPr>
        <p:spPr>
          <a:xfrm>
            <a:off x="838200" y="365126"/>
            <a:ext cx="10515600" cy="786342"/>
          </a:xfrm>
        </p:spPr>
        <p:txBody>
          <a:bodyPr>
            <a:normAutofit/>
          </a:bodyPr>
          <a:lstStyle/>
          <a:p>
            <a:r>
              <a:rPr lang="en-US" altLang="zh-CN" sz="3600" dirty="0">
                <a:latin typeface="Arial" panose="020B0604020202020204" pitchFamily="34" charset="0"/>
                <a:cs typeface="Arial" panose="020B0604020202020204" pitchFamily="34" charset="0"/>
              </a:rPr>
              <a:t>Kernel Trick – Example 1</a:t>
            </a:r>
            <a:endParaRPr lang="zh-CN" altLang="en-US" sz="3600" dirty="0">
              <a:latin typeface="Arial" panose="020B0604020202020204" pitchFamily="34" charset="0"/>
              <a:cs typeface="Arial" panose="020B0604020202020204" pitchFamily="34" charset="0"/>
            </a:endParaRPr>
          </a:p>
        </p:txBody>
      </p:sp>
      <p:sp>
        <p:nvSpPr>
          <p:cNvPr id="3" name="内容占位符 2">
            <a:extLst>
              <a:ext uri="{FF2B5EF4-FFF2-40B4-BE49-F238E27FC236}">
                <a16:creationId xmlns:a16="http://schemas.microsoft.com/office/drawing/2014/main" id="{400792E5-9ED7-46C4-9C77-27C8DA7ECC9A}"/>
              </a:ext>
            </a:extLst>
          </p:cNvPr>
          <p:cNvSpPr>
            <a:spLocks noGrp="1"/>
          </p:cNvSpPr>
          <p:nvPr>
            <p:ph idx="1"/>
          </p:nvPr>
        </p:nvSpPr>
        <p:spPr>
          <a:xfrm>
            <a:off x="838200" y="1151469"/>
            <a:ext cx="10143309" cy="5204882"/>
          </a:xfrm>
        </p:spPr>
        <p:txBody>
          <a:bodyPr>
            <a:normAutofit/>
          </a:bodyPr>
          <a:lstStyle/>
          <a:p>
            <a:pPr>
              <a:lnSpc>
                <a:spcPct val="120000"/>
              </a:lnSpc>
              <a:spcBef>
                <a:spcPts val="500"/>
              </a:spcBef>
            </a:pPr>
            <a:r>
              <a:rPr lang="en-US" altLang="zh-CN" sz="2000" dirty="0">
                <a:latin typeface="Arial" panose="020B0604020202020204" pitchFamily="34" charset="0"/>
                <a:cs typeface="Arial" panose="020B0604020202020204" pitchFamily="34" charset="0"/>
              </a:rPr>
              <a:t>Computing </a:t>
            </a:r>
            <a:r>
              <a:rPr lang="en-US" altLang="zh-CN" sz="2000" dirty="0">
                <a:solidFill>
                  <a:srgbClr val="FF0000"/>
                </a:solidFill>
                <a:latin typeface="Arial" panose="020B0604020202020204" pitchFamily="34" charset="0"/>
                <a:cs typeface="Arial" panose="020B0604020202020204" pitchFamily="34" charset="0"/>
              </a:rPr>
              <a:t>distances</a:t>
            </a:r>
            <a:r>
              <a:rPr lang="en-US" altLang="zh-CN" sz="2000" dirty="0">
                <a:latin typeface="Arial" panose="020B0604020202020204" pitchFamily="34" charset="0"/>
                <a:cs typeface="Arial" panose="020B0604020202020204" pitchFamily="34" charset="0"/>
              </a:rPr>
              <a:t> in the feature space</a:t>
            </a:r>
          </a:p>
          <a:p>
            <a:pPr>
              <a:lnSpc>
                <a:spcPct val="120000"/>
              </a:lnSpc>
              <a:spcBef>
                <a:spcPts val="500"/>
              </a:spcBef>
            </a:pPr>
            <a:endParaRPr lang="en-US" altLang="zh-CN" sz="2000" dirty="0">
              <a:latin typeface="Arial" panose="020B0604020202020204" pitchFamily="34" charset="0"/>
              <a:cs typeface="Arial" panose="020B0604020202020204" pitchFamily="34" charset="0"/>
            </a:endParaRPr>
          </a:p>
          <a:p>
            <a:pPr>
              <a:lnSpc>
                <a:spcPct val="120000"/>
              </a:lnSpc>
              <a:spcBef>
                <a:spcPts val="500"/>
              </a:spcBef>
            </a:pPr>
            <a:endParaRPr lang="en-US" altLang="zh-CN" sz="2000" dirty="0">
              <a:latin typeface="Arial" panose="020B0604020202020204" pitchFamily="34" charset="0"/>
              <a:cs typeface="Arial" panose="020B0604020202020204" pitchFamily="34" charset="0"/>
            </a:endParaRPr>
          </a:p>
          <a:p>
            <a:pPr>
              <a:lnSpc>
                <a:spcPct val="120000"/>
              </a:lnSpc>
              <a:spcBef>
                <a:spcPts val="500"/>
              </a:spcBef>
            </a:pPr>
            <a:endParaRPr lang="en-US" altLang="zh-CN" sz="2000" dirty="0">
              <a:latin typeface="Arial" panose="020B0604020202020204" pitchFamily="34" charset="0"/>
              <a:cs typeface="Arial" panose="020B0604020202020204" pitchFamily="34" charset="0"/>
            </a:endParaRPr>
          </a:p>
          <a:p>
            <a:pPr>
              <a:lnSpc>
                <a:spcPct val="120000"/>
              </a:lnSpc>
              <a:spcBef>
                <a:spcPts val="500"/>
              </a:spcBef>
            </a:pPr>
            <a:endParaRPr lang="en-US" altLang="zh-CN" sz="2000" dirty="0">
              <a:latin typeface="Arial" panose="020B0604020202020204" pitchFamily="34" charset="0"/>
              <a:cs typeface="Arial" panose="020B0604020202020204" pitchFamily="34" charset="0"/>
            </a:endParaRPr>
          </a:p>
        </p:txBody>
      </p:sp>
      <p:sp>
        <p:nvSpPr>
          <p:cNvPr id="4" name="灯片编号占位符 3">
            <a:extLst>
              <a:ext uri="{FF2B5EF4-FFF2-40B4-BE49-F238E27FC236}">
                <a16:creationId xmlns:a16="http://schemas.microsoft.com/office/drawing/2014/main" id="{6CDE0395-B225-4D04-8615-D93DC277A631}"/>
              </a:ext>
            </a:extLst>
          </p:cNvPr>
          <p:cNvSpPr>
            <a:spLocks noGrp="1"/>
          </p:cNvSpPr>
          <p:nvPr>
            <p:ph type="sldNum" sz="quarter" idx="12"/>
          </p:nvPr>
        </p:nvSpPr>
        <p:spPr/>
        <p:txBody>
          <a:bodyPr/>
          <a:lstStyle/>
          <a:p>
            <a:fld id="{AFE68A9B-37D2-492E-AB52-9A577CDF7D8F}" type="slidenum">
              <a:rPr lang="zh-CN" altLang="en-US" smtClean="0"/>
              <a:t>22</a:t>
            </a:fld>
            <a:endParaRPr lang="zh-CN" altLang="en-US"/>
          </a:p>
        </p:txBody>
      </p:sp>
      <p:pic>
        <p:nvPicPr>
          <p:cNvPr id="7" name="图片 6">
            <a:extLst>
              <a:ext uri="{FF2B5EF4-FFF2-40B4-BE49-F238E27FC236}">
                <a16:creationId xmlns:a16="http://schemas.microsoft.com/office/drawing/2014/main" id="{5C496AB1-0FA7-4393-9915-A68155412D2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126260" y="1861403"/>
            <a:ext cx="5817560" cy="2010334"/>
          </a:xfrm>
          <a:prstGeom prst="rect">
            <a:avLst/>
          </a:prstGeom>
        </p:spPr>
      </p:pic>
      <p:pic>
        <p:nvPicPr>
          <p:cNvPr id="6" name="图片 5" descr="\documentclass{article}&#10;\usepackage{amsmath}&#10;\usepackage{amsfonts}&#10;\usepackage{amssymb}&#10;\usepackage{xcolor}&#10;\usepackage{setspace}&#10;\pagestyle{empty}&#10;\begin{document}&#10;&#10;&#10;\begin{align*}&#10;d_K\left(\boldsymbol{x}_1, \boldsymbol{x}_2\right)^2 &amp;=\left\|\Phi\left(\boldsymbol{x}_1\right)-\Phi\left(\boldsymbol{x}_2\right)\right\|_{\mathcal{H}}^2 \\&#10;&amp;=\left\langle\Phi\left(\boldsymbol{x}_1\right)-\Phi\left(\boldsymbol{x}_2\right), \Phi\left(\boldsymbol{x}_1\right)-\Phi\left(\boldsymbol{x}_2\right)\right\rangle_{\mathcal{H}} \\&#10;&amp;=\left\langle\Phi\left(\boldsymbol{x}_1\right), \Phi\left(\boldsymbol{x}_1\right)\right\rangle_{\mathcal{H}}+\left\langle\Phi\left(\boldsymbol{x}_2\right), \Phi\left(\boldsymbol{x}_2\right)\right\rangle_{\mathcal{H}}-2\left\langle\Phi\left(\boldsymbol{x}_1\right), \Phi\left(\boldsymbol{x}_2\right)\right\rangle_{\mathcal{H}} \\&#10;\textcolor{red}{d_K\left(\boldsymbol{x}_1, \boldsymbol{x}_2\right)^2} &amp; \textcolor{red}{ = K\left(\boldsymbol{x}_1, \boldsymbol{x}_1\right)+K\left(\boldsymbol{x}_2, \boldsymbol{x}_2\right)-2 K\left(\boldsymbol{x}_1, \boldsymbol{x}_2\right)}&#10;\end{align*}&#10;&#10;&#10;\end{document}" title="IguanaTex Bitmap Display">
            <a:extLst>
              <a:ext uri="{FF2B5EF4-FFF2-40B4-BE49-F238E27FC236}">
                <a16:creationId xmlns:a16="http://schemas.microsoft.com/office/drawing/2014/main" id="{FA17E8E9-95C2-CBB8-043D-4BB7A02DB202}"/>
              </a:ext>
            </a:extLst>
          </p:cNvPr>
          <p:cNvPicPr>
            <a:picLocks noChangeAspect="1"/>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1776521" y="4364329"/>
            <a:ext cx="8280401" cy="1498599"/>
          </a:xfrm>
          <a:prstGeom prst="rect">
            <a:avLst/>
          </a:prstGeom>
        </p:spPr>
      </p:pic>
    </p:spTree>
    <p:extLst>
      <p:ext uri="{BB962C8B-B14F-4D97-AF65-F5344CB8AC3E}">
        <p14:creationId xmlns:p14="http://schemas.microsoft.com/office/powerpoint/2010/main" val="1873133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75C674-70A3-4942-B8AC-01028A4EC8A8}"/>
              </a:ext>
            </a:extLst>
          </p:cNvPr>
          <p:cNvSpPr>
            <a:spLocks noGrp="1"/>
          </p:cNvSpPr>
          <p:nvPr>
            <p:ph type="title"/>
          </p:nvPr>
        </p:nvSpPr>
        <p:spPr>
          <a:xfrm>
            <a:off x="838200" y="365126"/>
            <a:ext cx="10515600" cy="786342"/>
          </a:xfrm>
        </p:spPr>
        <p:txBody>
          <a:bodyPr>
            <a:normAutofit/>
          </a:bodyPr>
          <a:lstStyle/>
          <a:p>
            <a:r>
              <a:rPr lang="en-US" altLang="zh-CN" sz="3600" dirty="0">
                <a:latin typeface="Arial" panose="020B0604020202020204" pitchFamily="34" charset="0"/>
                <a:cs typeface="Arial" panose="020B0604020202020204" pitchFamily="34" charset="0"/>
              </a:rPr>
              <a:t>Kernel Trick – Example 2</a:t>
            </a:r>
            <a:endParaRPr lang="zh-CN" altLang="en-US" sz="3600" dirty="0">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400792E5-9ED7-46C4-9C77-27C8DA7ECC9A}"/>
                  </a:ext>
                </a:extLst>
              </p:cNvPr>
              <p:cNvSpPr>
                <a:spLocks noGrp="1"/>
              </p:cNvSpPr>
              <p:nvPr>
                <p:ph idx="1"/>
              </p:nvPr>
            </p:nvSpPr>
            <p:spPr>
              <a:xfrm>
                <a:off x="838200" y="1151469"/>
                <a:ext cx="10143309" cy="5204882"/>
              </a:xfrm>
            </p:spPr>
            <p:txBody>
              <a:bodyPr>
                <a:normAutofit/>
              </a:bodyPr>
              <a:lstStyle/>
              <a:p>
                <a:pPr>
                  <a:lnSpc>
                    <a:spcPct val="110000"/>
                  </a:lnSpc>
                  <a:spcBef>
                    <a:spcPts val="500"/>
                  </a:spcBef>
                </a:pPr>
                <a:r>
                  <a:rPr lang="en-US" altLang="zh-CN" sz="2000" dirty="0">
                    <a:latin typeface="Arial" panose="020B0604020202020204" pitchFamily="34" charset="0"/>
                    <a:cs typeface="Arial" panose="020B0604020202020204" pitchFamily="34" charset="0"/>
                  </a:rPr>
                  <a:t>Computing the distance between a point </a:t>
                </a:r>
                <a14:m>
                  <m:oMath xmlns:m="http://schemas.openxmlformats.org/officeDocument/2006/math">
                    <m:r>
                      <a:rPr lang="en-US" altLang="zh-CN" sz="2000" b="1" i="1" smtClean="0">
                        <a:latin typeface="Cambria Math" panose="02040503050406030204" pitchFamily="18" charset="0"/>
                        <a:cs typeface="Arial" panose="020B0604020202020204" pitchFamily="34" charset="0"/>
                      </a:rPr>
                      <m:t>𝒙</m:t>
                    </m:r>
                  </m:oMath>
                </a14:m>
                <a:r>
                  <a:rPr lang="en-US" altLang="zh-CN" sz="2000" dirty="0">
                    <a:latin typeface="Arial" panose="020B0604020202020204" pitchFamily="34" charset="0"/>
                    <a:cs typeface="Arial" panose="020B0604020202020204" pitchFamily="34" charset="0"/>
                  </a:rPr>
                  <a:t> and a set </a:t>
                </a:r>
                <a14:m>
                  <m:oMath xmlns:m="http://schemas.openxmlformats.org/officeDocument/2006/math">
                    <m:r>
                      <a:rPr lang="zh-CN" altLang="en-US" sz="2000" i="1" smtClean="0">
                        <a:latin typeface="Cambria Math" panose="02040503050406030204" pitchFamily="18" charset="0"/>
                        <a:cs typeface="Arial" panose="020B0604020202020204" pitchFamily="34" charset="0"/>
                      </a:rPr>
                      <m:t>𝒮</m:t>
                    </m:r>
                    <m:r>
                      <a:rPr lang="en-US" altLang="zh-CN" sz="2000" b="0" i="1" smtClean="0">
                        <a:latin typeface="Cambria Math" panose="02040503050406030204" pitchFamily="18" charset="0"/>
                        <a:cs typeface="Arial" panose="020B0604020202020204" pitchFamily="34" charset="0"/>
                      </a:rPr>
                      <m:t>=(</m:t>
                    </m:r>
                    <m:sSub>
                      <m:sSubPr>
                        <m:ctrlPr>
                          <a:rPr lang="en-US" altLang="zh-CN" sz="2000" b="0" i="1" smtClean="0">
                            <a:latin typeface="Cambria Math" panose="02040503050406030204" pitchFamily="18" charset="0"/>
                            <a:cs typeface="Arial" panose="020B0604020202020204" pitchFamily="34" charset="0"/>
                          </a:rPr>
                        </m:ctrlPr>
                      </m:sSubPr>
                      <m:e>
                        <m:r>
                          <a:rPr lang="en-US" altLang="zh-CN" sz="2000" b="1" i="1" smtClean="0">
                            <a:latin typeface="Cambria Math" panose="02040503050406030204" pitchFamily="18" charset="0"/>
                            <a:cs typeface="Arial" panose="020B0604020202020204" pitchFamily="34" charset="0"/>
                          </a:rPr>
                          <m:t>𝒙</m:t>
                        </m:r>
                      </m:e>
                      <m:sub>
                        <m:r>
                          <a:rPr lang="en-US" altLang="zh-CN" sz="2000" b="0" i="1" smtClean="0">
                            <a:latin typeface="Cambria Math" panose="02040503050406030204" pitchFamily="18" charset="0"/>
                            <a:cs typeface="Arial" panose="020B0604020202020204" pitchFamily="34" charset="0"/>
                          </a:rPr>
                          <m:t>1</m:t>
                        </m:r>
                      </m:sub>
                    </m:sSub>
                    <m:r>
                      <a:rPr lang="en-US" altLang="zh-CN" sz="2000" b="0" i="1" smtClean="0">
                        <a:latin typeface="Cambria Math" panose="02040503050406030204" pitchFamily="18" charset="0"/>
                        <a:cs typeface="Arial" panose="020B0604020202020204" pitchFamily="34" charset="0"/>
                      </a:rPr>
                      <m:t>,…,</m:t>
                    </m:r>
                    <m:sSub>
                      <m:sSubPr>
                        <m:ctrlPr>
                          <a:rPr lang="en-US" altLang="zh-CN" sz="2000" i="1">
                            <a:latin typeface="Cambria Math" panose="02040503050406030204" pitchFamily="18" charset="0"/>
                            <a:cs typeface="Arial" panose="020B0604020202020204" pitchFamily="34" charset="0"/>
                          </a:rPr>
                        </m:ctrlPr>
                      </m:sSubPr>
                      <m:e>
                        <m:r>
                          <a:rPr lang="en-US" altLang="zh-CN" sz="2000" b="1" i="1">
                            <a:latin typeface="Cambria Math" panose="02040503050406030204" pitchFamily="18" charset="0"/>
                            <a:cs typeface="Arial" panose="020B0604020202020204" pitchFamily="34" charset="0"/>
                          </a:rPr>
                          <m:t>𝒙</m:t>
                        </m:r>
                      </m:e>
                      <m:sub>
                        <m:r>
                          <a:rPr lang="en-US" altLang="zh-CN" sz="2000" b="0" i="1" smtClean="0">
                            <a:latin typeface="Cambria Math" panose="02040503050406030204" pitchFamily="18" charset="0"/>
                            <a:cs typeface="Arial" panose="020B0604020202020204" pitchFamily="34" charset="0"/>
                          </a:rPr>
                          <m:t>𝑛</m:t>
                        </m:r>
                      </m:sub>
                    </m:sSub>
                    <m:r>
                      <a:rPr lang="en-US" altLang="zh-CN" sz="2000" b="0" i="1" smtClean="0">
                        <a:latin typeface="Cambria Math" panose="02040503050406030204" pitchFamily="18" charset="0"/>
                        <a:cs typeface="Arial" panose="020B0604020202020204" pitchFamily="34" charset="0"/>
                      </a:rPr>
                      <m:t>)</m:t>
                    </m:r>
                  </m:oMath>
                </a14:m>
                <a:endParaRPr lang="en-US" altLang="zh-CN" sz="2000" dirty="0">
                  <a:latin typeface="Arial" panose="020B0604020202020204" pitchFamily="34" charset="0"/>
                  <a:cs typeface="Arial" panose="020B0604020202020204" pitchFamily="34" charset="0"/>
                </a:endParaRPr>
              </a:p>
              <a:p>
                <a:pPr>
                  <a:lnSpc>
                    <a:spcPct val="110000"/>
                  </a:lnSpc>
                  <a:spcBef>
                    <a:spcPts val="500"/>
                  </a:spcBef>
                </a:pPr>
                <a:r>
                  <a:rPr lang="en-US" altLang="zh-CN" sz="2000" dirty="0">
                    <a:latin typeface="Arial" panose="020B0604020202020204" pitchFamily="34" charset="0"/>
                    <a:cs typeface="Arial" panose="020B0604020202020204" pitchFamily="34" charset="0"/>
                  </a:rPr>
                  <a:t>A solution</a:t>
                </a:r>
              </a:p>
              <a:p>
                <a:pPr lvl="1">
                  <a:lnSpc>
                    <a:spcPct val="110000"/>
                  </a:lnSpc>
                </a:pPr>
                <a:r>
                  <a:rPr lang="en-US" altLang="zh-CN" sz="2000" dirty="0">
                    <a:latin typeface="Arial" panose="020B0604020202020204" pitchFamily="34" charset="0"/>
                    <a:cs typeface="Arial" panose="020B0604020202020204" pitchFamily="34" charset="0"/>
                  </a:rPr>
                  <a:t>Map all points to the feature space.</a:t>
                </a:r>
              </a:p>
              <a:p>
                <a:pPr lvl="1">
                  <a:lnSpc>
                    <a:spcPct val="110000"/>
                  </a:lnSpc>
                </a:pPr>
                <a:r>
                  <a:rPr lang="en-US" altLang="zh-CN" sz="2000" dirty="0">
                    <a:latin typeface="Arial" panose="020B0604020202020204" pitchFamily="34" charset="0"/>
                    <a:cs typeface="Arial" panose="020B0604020202020204" pitchFamily="34" charset="0"/>
                  </a:rPr>
                  <a:t>Summarize </a:t>
                </a:r>
                <a14:m>
                  <m:oMath xmlns:m="http://schemas.openxmlformats.org/officeDocument/2006/math">
                    <m:r>
                      <a:rPr lang="zh-CN" altLang="en-US" sz="2000" i="1" smtClean="0">
                        <a:latin typeface="Cambria Math" panose="02040503050406030204" pitchFamily="18" charset="0"/>
                        <a:cs typeface="Arial" panose="020B0604020202020204" pitchFamily="34" charset="0"/>
                      </a:rPr>
                      <m:t>𝒮</m:t>
                    </m:r>
                  </m:oMath>
                </a14:m>
                <a:r>
                  <a:rPr lang="en-US" altLang="zh-CN" sz="2000" dirty="0">
                    <a:latin typeface="Arial" panose="020B0604020202020204" pitchFamily="34" charset="0"/>
                    <a:cs typeface="Arial" panose="020B0604020202020204" pitchFamily="34" charset="0"/>
                  </a:rPr>
                  <a:t> by the </a:t>
                </a:r>
                <a:r>
                  <a:rPr lang="en-US" altLang="zh-CN" sz="2000" dirty="0">
                    <a:solidFill>
                      <a:srgbClr val="FF0000"/>
                    </a:solidFill>
                    <a:latin typeface="Arial" panose="020B0604020202020204" pitchFamily="34" charset="0"/>
                    <a:cs typeface="Arial" panose="020B0604020202020204" pitchFamily="34" charset="0"/>
                  </a:rPr>
                  <a:t>barycenter</a:t>
                </a:r>
                <a:r>
                  <a:rPr lang="en-US" altLang="zh-CN" sz="2000" dirty="0">
                    <a:latin typeface="Arial" panose="020B0604020202020204" pitchFamily="34" charset="0"/>
                    <a:cs typeface="Arial" panose="020B0604020202020204" pitchFamily="34" charset="0"/>
                  </a:rPr>
                  <a:t> of the points: </a:t>
                </a:r>
              </a:p>
              <a:p>
                <a:pPr lvl="1">
                  <a:lnSpc>
                    <a:spcPct val="150000"/>
                  </a:lnSpc>
                </a:pPr>
                <a:r>
                  <a:rPr lang="en-US" altLang="zh-CN" sz="2000" dirty="0">
                    <a:latin typeface="Arial" panose="020B0604020202020204" pitchFamily="34" charset="0"/>
                    <a:cs typeface="Arial" panose="020B0604020202020204" pitchFamily="34" charset="0"/>
                  </a:rPr>
                  <a:t>Define the distance between </a:t>
                </a:r>
                <a14:m>
                  <m:oMath xmlns:m="http://schemas.openxmlformats.org/officeDocument/2006/math">
                    <m:r>
                      <a:rPr lang="en-US" altLang="zh-CN" sz="2000" b="1" i="1" smtClean="0">
                        <a:latin typeface="Cambria Math" panose="02040503050406030204" pitchFamily="18" charset="0"/>
                        <a:cs typeface="Arial" panose="020B0604020202020204" pitchFamily="34" charset="0"/>
                      </a:rPr>
                      <m:t>𝒙</m:t>
                    </m:r>
                  </m:oMath>
                </a14:m>
                <a:r>
                  <a:rPr lang="en-US" altLang="zh-CN" sz="2000" dirty="0">
                    <a:latin typeface="Arial" panose="020B0604020202020204" pitchFamily="34" charset="0"/>
                    <a:cs typeface="Arial" panose="020B0604020202020204" pitchFamily="34" charset="0"/>
                  </a:rPr>
                  <a:t> and </a:t>
                </a:r>
                <a14:m>
                  <m:oMath xmlns:m="http://schemas.openxmlformats.org/officeDocument/2006/math">
                    <m:r>
                      <a:rPr lang="zh-CN" altLang="en-US" sz="2000" i="1" smtClean="0">
                        <a:latin typeface="Cambria Math" panose="02040503050406030204" pitchFamily="18" charset="0"/>
                        <a:cs typeface="Arial" panose="020B0604020202020204" pitchFamily="34" charset="0"/>
                      </a:rPr>
                      <m:t>𝒮</m:t>
                    </m:r>
                  </m:oMath>
                </a14:m>
                <a:r>
                  <a:rPr lang="en-US" altLang="zh-CN" sz="2000" dirty="0">
                    <a:latin typeface="Arial" panose="020B0604020202020204" pitchFamily="34" charset="0"/>
                    <a:cs typeface="Arial" panose="020B0604020202020204" pitchFamily="34" charset="0"/>
                  </a:rPr>
                  <a:t> as: </a:t>
                </a:r>
              </a:p>
              <a:p>
                <a:pPr>
                  <a:lnSpc>
                    <a:spcPct val="120000"/>
                  </a:lnSpc>
                  <a:spcBef>
                    <a:spcPts val="500"/>
                  </a:spcBef>
                </a:pPr>
                <a:endParaRPr lang="en-US" altLang="zh-CN" sz="2000" dirty="0">
                  <a:latin typeface="Arial" panose="020B0604020202020204" pitchFamily="34" charset="0"/>
                  <a:cs typeface="Arial" panose="020B0604020202020204" pitchFamily="34" charset="0"/>
                </a:endParaRPr>
              </a:p>
              <a:p>
                <a:pPr>
                  <a:lnSpc>
                    <a:spcPct val="120000"/>
                  </a:lnSpc>
                  <a:spcBef>
                    <a:spcPts val="500"/>
                  </a:spcBef>
                </a:pPr>
                <a:endParaRPr lang="en-US" altLang="zh-CN" sz="2000" dirty="0">
                  <a:latin typeface="Arial" panose="020B0604020202020204" pitchFamily="34" charset="0"/>
                  <a:cs typeface="Arial" panose="020B0604020202020204" pitchFamily="34" charset="0"/>
                </a:endParaRPr>
              </a:p>
              <a:p>
                <a:pPr>
                  <a:lnSpc>
                    <a:spcPct val="120000"/>
                  </a:lnSpc>
                  <a:spcBef>
                    <a:spcPts val="500"/>
                  </a:spcBef>
                </a:pPr>
                <a:endParaRPr lang="en-US" altLang="zh-CN" sz="2000" dirty="0">
                  <a:latin typeface="Arial" panose="020B0604020202020204" pitchFamily="34" charset="0"/>
                  <a:cs typeface="Arial" panose="020B0604020202020204" pitchFamily="34" charset="0"/>
                </a:endParaRPr>
              </a:p>
              <a:p>
                <a:pPr>
                  <a:lnSpc>
                    <a:spcPct val="120000"/>
                  </a:lnSpc>
                  <a:spcBef>
                    <a:spcPts val="500"/>
                  </a:spcBef>
                </a:pPr>
                <a:endParaRPr lang="en-US" altLang="zh-CN" sz="2000" dirty="0">
                  <a:latin typeface="Arial" panose="020B0604020202020204" pitchFamily="34" charset="0"/>
                  <a:cs typeface="Arial" panose="020B0604020202020204" pitchFamily="34" charset="0"/>
                </a:endParaRPr>
              </a:p>
              <a:p>
                <a:pPr>
                  <a:lnSpc>
                    <a:spcPct val="120000"/>
                  </a:lnSpc>
                  <a:spcBef>
                    <a:spcPts val="500"/>
                  </a:spcBef>
                </a:pPr>
                <a:endParaRPr lang="en-US" altLang="zh-CN" sz="2000" dirty="0">
                  <a:latin typeface="Arial" panose="020B0604020202020204" pitchFamily="34" charset="0"/>
                  <a:cs typeface="Arial" panose="020B0604020202020204" pitchFamily="34" charset="0"/>
                </a:endParaRPr>
              </a:p>
              <a:p>
                <a:pPr>
                  <a:lnSpc>
                    <a:spcPct val="200000"/>
                  </a:lnSpc>
                  <a:spcBef>
                    <a:spcPts val="500"/>
                  </a:spcBef>
                  <a:buFont typeface="Wingdings" panose="05000000000000000000" pitchFamily="2" charset="2"/>
                  <a:buChar char="Ø"/>
                </a:pPr>
                <a:r>
                  <a:rPr lang="en-US" altLang="zh-CN" sz="2000" dirty="0">
                    <a:latin typeface="Arial" panose="020B0604020202020204" pitchFamily="34" charset="0"/>
                    <a:cs typeface="Arial" panose="020B0604020202020204" pitchFamily="34" charset="0"/>
                  </a:rPr>
                  <a:t> This immediately leads to the </a:t>
                </a:r>
                <a:r>
                  <a:rPr lang="en-US" altLang="zh-CN" sz="2000" dirty="0">
                    <a:solidFill>
                      <a:srgbClr val="0000FF"/>
                    </a:solidFill>
                    <a:latin typeface="Arial" panose="020B0604020202020204" pitchFamily="34" charset="0"/>
                    <a:cs typeface="Arial" panose="020B0604020202020204" pitchFamily="34" charset="0"/>
                  </a:rPr>
                  <a:t>kernel K-means </a:t>
                </a:r>
                <a:r>
                  <a:rPr lang="en-US" altLang="zh-CN" sz="2000" dirty="0">
                    <a:latin typeface="Arial" panose="020B0604020202020204" pitchFamily="34" charset="0"/>
                    <a:cs typeface="Arial" panose="020B0604020202020204" pitchFamily="34" charset="0"/>
                  </a:rPr>
                  <a:t>algorithm.</a:t>
                </a:r>
              </a:p>
              <a:p>
                <a:pPr>
                  <a:lnSpc>
                    <a:spcPct val="120000"/>
                  </a:lnSpc>
                  <a:spcBef>
                    <a:spcPts val="500"/>
                  </a:spcBef>
                </a:pPr>
                <a:endParaRPr lang="en-US" altLang="zh-CN" sz="2000" dirty="0">
                  <a:latin typeface="Arial" panose="020B0604020202020204" pitchFamily="34" charset="0"/>
                  <a:cs typeface="Arial" panose="020B0604020202020204" pitchFamily="34" charset="0"/>
                </a:endParaRPr>
              </a:p>
              <a:p>
                <a:pPr>
                  <a:lnSpc>
                    <a:spcPct val="120000"/>
                  </a:lnSpc>
                  <a:spcBef>
                    <a:spcPts val="500"/>
                  </a:spcBef>
                </a:pPr>
                <a:endParaRPr lang="en-US" altLang="zh-CN" sz="2000" dirty="0">
                  <a:latin typeface="Arial" panose="020B0604020202020204" pitchFamily="34" charset="0"/>
                  <a:cs typeface="Arial" panose="020B0604020202020204" pitchFamily="34" charset="0"/>
                </a:endParaRPr>
              </a:p>
              <a:p>
                <a:pPr>
                  <a:lnSpc>
                    <a:spcPct val="120000"/>
                  </a:lnSpc>
                  <a:spcBef>
                    <a:spcPts val="500"/>
                  </a:spcBef>
                </a:pPr>
                <a:endParaRPr lang="en-US" altLang="zh-CN" sz="2000" dirty="0">
                  <a:latin typeface="Arial" panose="020B0604020202020204" pitchFamily="34" charset="0"/>
                  <a:cs typeface="Arial" panose="020B0604020202020204" pitchFamily="34" charset="0"/>
                </a:endParaRPr>
              </a:p>
              <a:p>
                <a:pPr>
                  <a:lnSpc>
                    <a:spcPct val="120000"/>
                  </a:lnSpc>
                  <a:spcBef>
                    <a:spcPts val="500"/>
                  </a:spcBef>
                </a:pPr>
                <a:endParaRPr lang="en-US" altLang="zh-CN" sz="2000" dirty="0">
                  <a:latin typeface="Arial" panose="020B0604020202020204" pitchFamily="34" charset="0"/>
                  <a:cs typeface="Arial" panose="020B0604020202020204" pitchFamily="34" charset="0"/>
                </a:endParaRPr>
              </a:p>
            </p:txBody>
          </p:sp>
        </mc:Choice>
        <mc:Fallback xmlns="">
          <p:sp>
            <p:nvSpPr>
              <p:cNvPr id="3" name="内容占位符 2">
                <a:extLst>
                  <a:ext uri="{FF2B5EF4-FFF2-40B4-BE49-F238E27FC236}">
                    <a16:creationId xmlns:a16="http://schemas.microsoft.com/office/drawing/2014/main" id="{400792E5-9ED7-46C4-9C77-27C8DA7ECC9A}"/>
                  </a:ext>
                </a:extLst>
              </p:cNvPr>
              <p:cNvSpPr>
                <a:spLocks noGrp="1" noRot="1" noChangeAspect="1" noMove="1" noResize="1" noEditPoints="1" noAdjustHandles="1" noChangeArrowheads="1" noChangeShapeType="1" noTextEdit="1"/>
              </p:cNvSpPr>
              <p:nvPr>
                <p:ph idx="1"/>
              </p:nvPr>
            </p:nvSpPr>
            <p:spPr>
              <a:xfrm>
                <a:off x="838200" y="1151469"/>
                <a:ext cx="10143309" cy="5204882"/>
              </a:xfrm>
              <a:blipFill>
                <a:blip r:embed="rId5"/>
                <a:stretch>
                  <a:fillRect l="-541" t="-585"/>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id="{6CDE0395-B225-4D04-8615-D93DC277A631}"/>
              </a:ext>
            </a:extLst>
          </p:cNvPr>
          <p:cNvSpPr>
            <a:spLocks noGrp="1"/>
          </p:cNvSpPr>
          <p:nvPr>
            <p:ph type="sldNum" sz="quarter" idx="12"/>
          </p:nvPr>
        </p:nvSpPr>
        <p:spPr/>
        <p:txBody>
          <a:bodyPr/>
          <a:lstStyle/>
          <a:p>
            <a:fld id="{AFE68A9B-37D2-492E-AB52-9A577CDF7D8F}" type="slidenum">
              <a:rPr lang="zh-CN" altLang="en-US" smtClean="0"/>
              <a:t>23</a:t>
            </a:fld>
            <a:endParaRPr lang="zh-CN" altLang="en-US"/>
          </a:p>
        </p:txBody>
      </p:sp>
      <p:pic>
        <p:nvPicPr>
          <p:cNvPr id="6" name="图片 5" descr="\documentclass{article}&#10;\usepackage{amsmath}&#10;\usepackage{amsfonts}&#10;\usepackage{amssymb}&#10;\usepackage{xcolor}&#10;\usepackage{setspace}&#10;\pagestyle{empty}&#10;\begin{document}&#10;&#10;&#10;$\boldsymbol{\mu}:=\frac{1}{n} \sum_{i=1}^n \boldsymbol{\phi}\left(\boldsymbol{x}_i\right)$&#10;&#10;\end{document}" title="IguanaTex Bitmap Display">
            <a:extLst>
              <a:ext uri="{FF2B5EF4-FFF2-40B4-BE49-F238E27FC236}">
                <a16:creationId xmlns:a16="http://schemas.microsoft.com/office/drawing/2014/main" id="{F0A62CAD-AEF8-ED07-8B5E-735F0AD48F85}"/>
              </a:ext>
            </a:extLst>
          </p:cNvPr>
          <p:cNvPicPr>
            <a:picLocks noChangeAspect="1"/>
          </p:cNvPicPr>
          <p:nvPr>
            <p:custDataLst>
              <p:tags r:id="rId1"/>
            </p:custDataLst>
          </p:nvPr>
        </p:nvPicPr>
        <p:blipFill>
          <a:blip r:embed="rId6">
            <a:extLst>
              <a:ext uri="{28A0092B-C50C-407E-A947-70E740481C1C}">
                <a14:useLocalDpi xmlns:a14="http://schemas.microsoft.com/office/drawing/2010/main" val="0"/>
              </a:ext>
            </a:extLst>
          </a:blip>
          <a:stretch>
            <a:fillRect/>
          </a:stretch>
        </p:blipFill>
        <p:spPr>
          <a:xfrm>
            <a:off x="6913880" y="2409370"/>
            <a:ext cx="2108199" cy="304800"/>
          </a:xfrm>
          <a:prstGeom prst="rect">
            <a:avLst/>
          </a:prstGeom>
        </p:spPr>
      </p:pic>
      <p:pic>
        <p:nvPicPr>
          <p:cNvPr id="8" name="图片 7" descr="\documentclass{article}&#10;\usepackage{amsmath}&#10;\usepackage{amsfonts}&#10;\usepackage{amssymb}&#10;\usepackage{xcolor}&#10;\usepackage{setspace}&#10;\pagestyle{empty}&#10;\begin{document}&#10;&#10;\begin{align*}&#10;d_K(\boldsymbol{x}, \mathcal{S}):=\|\boldsymbol{\phi}(\boldsymbol{x}) - \boldsymbol{\mu} \|_{\mathcal{H}}&#10;\end{align*}&#10;&#10;\end{document}" title="IguanaTex Bitmap Display">
            <a:extLst>
              <a:ext uri="{FF2B5EF4-FFF2-40B4-BE49-F238E27FC236}">
                <a16:creationId xmlns:a16="http://schemas.microsoft.com/office/drawing/2014/main" id="{5781D31F-3045-9797-2AC4-270972FCE581}"/>
              </a:ext>
            </a:extLst>
          </p:cNvPr>
          <p:cNvPicPr>
            <a:picLocks noChangeAspect="1"/>
          </p:cNvPicPr>
          <p:nvPr>
            <p:custDataLst>
              <p:tags r:id="rId2"/>
            </p:custDataLst>
          </p:nvPr>
        </p:nvPicPr>
        <p:blipFill>
          <a:blip r:embed="rId7">
            <a:extLst>
              <a:ext uri="{28A0092B-C50C-407E-A947-70E740481C1C}">
                <a14:useLocalDpi xmlns:a14="http://schemas.microsoft.com/office/drawing/2010/main" val="0"/>
              </a:ext>
            </a:extLst>
          </a:blip>
          <a:stretch>
            <a:fillRect/>
          </a:stretch>
        </p:blipFill>
        <p:spPr>
          <a:xfrm>
            <a:off x="6371771" y="2931886"/>
            <a:ext cx="2819399" cy="254000"/>
          </a:xfrm>
          <a:prstGeom prst="rect">
            <a:avLst/>
          </a:prstGeom>
        </p:spPr>
      </p:pic>
      <p:pic>
        <p:nvPicPr>
          <p:cNvPr id="18" name="图片 17">
            <a:extLst>
              <a:ext uri="{FF2B5EF4-FFF2-40B4-BE49-F238E27FC236}">
                <a16:creationId xmlns:a16="http://schemas.microsoft.com/office/drawing/2014/main" id="{2C2F7C53-5061-40ED-8A8C-57F58DE7FB21}"/>
              </a:ext>
            </a:extLst>
          </p:cNvPr>
          <p:cNvPicPr>
            <a:picLocks noChangeAspect="1"/>
          </p:cNvPicPr>
          <p:nvPr/>
        </p:nvPicPr>
        <p:blipFill>
          <a:blip r:embed="rId8"/>
          <a:stretch>
            <a:fillRect/>
          </a:stretch>
        </p:blipFill>
        <p:spPr>
          <a:xfrm>
            <a:off x="1210491" y="3615821"/>
            <a:ext cx="4267730" cy="1685703"/>
          </a:xfrm>
          <a:prstGeom prst="rect">
            <a:avLst/>
          </a:prstGeom>
        </p:spPr>
      </p:pic>
      <p:pic>
        <p:nvPicPr>
          <p:cNvPr id="10" name="图片 9" descr="\documentclass{article}&#10;\usepackage{amsmath}&#10;\usepackage{amsfonts}&#10;\usepackage{amssymb}&#10;\usepackage{xcolor}&#10;\usepackage{setspace}&#10;\pagestyle{empty}&#10;\begin{document}&#10;&#10;\begin{align*}&#10;&amp; \quad \;\; d_K(\boldsymbol{x}, \mathcal{S}) = \left\|\boldsymbol{\phi}(\boldsymbol{x})-\frac{1}{n} \sum_{i=1}^n \boldsymbol{\phi}\left(\boldsymbol{x}_i\right)\right\|_{\mathcal{H}} \\&#10;&amp;\textcolor{red}{ =\sqrt{K(\boldsymbol{x}, \boldsymbol{x})-\frac{2}{n} \sum_{i=1}^n K\left(\boldsymbol{x}, \boldsymbol{x}_i\right)+\frac{1}{n^2} \sum_{i=1}^n \sum_{j=1}^n K\left(\boldsymbol{x}_i, \boldsymbol{x}_j\right)} }&#10;\end{align*}&#10;&#10;\end{document}" title="IguanaTex Bitmap Display">
            <a:extLst>
              <a:ext uri="{FF2B5EF4-FFF2-40B4-BE49-F238E27FC236}">
                <a16:creationId xmlns:a16="http://schemas.microsoft.com/office/drawing/2014/main" id="{289075B1-E017-FF75-9EAB-874FBA37ED2F}"/>
              </a:ext>
            </a:extLst>
          </p:cNvPr>
          <p:cNvPicPr>
            <a:picLocks noChangeAspect="1"/>
          </p:cNvPicPr>
          <p:nvPr>
            <p:custDataLst>
              <p:tags r:id="rId3"/>
            </p:custDataLst>
          </p:nvPr>
        </p:nvPicPr>
        <p:blipFill>
          <a:blip r:embed="rId9">
            <a:extLst>
              <a:ext uri="{28A0092B-C50C-407E-A947-70E740481C1C}">
                <a14:useLocalDpi xmlns:a14="http://schemas.microsoft.com/office/drawing/2010/main" val="0"/>
              </a:ext>
            </a:extLst>
          </a:blip>
          <a:stretch>
            <a:fillRect/>
          </a:stretch>
        </p:blipFill>
        <p:spPr>
          <a:xfrm>
            <a:off x="5909854" y="3611524"/>
            <a:ext cx="5394958" cy="1623060"/>
          </a:xfrm>
          <a:prstGeom prst="rect">
            <a:avLst/>
          </a:prstGeom>
        </p:spPr>
      </p:pic>
    </p:spTree>
    <p:extLst>
      <p:ext uri="{BB962C8B-B14F-4D97-AF65-F5344CB8AC3E}">
        <p14:creationId xmlns:p14="http://schemas.microsoft.com/office/powerpoint/2010/main" val="1084176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图片 44">
            <a:extLst>
              <a:ext uri="{FF2B5EF4-FFF2-40B4-BE49-F238E27FC236}">
                <a16:creationId xmlns:a16="http://schemas.microsoft.com/office/drawing/2014/main" id="{4B6E9EB7-A16C-4C56-99B6-4F8C425E7F94}"/>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856499" y="4650568"/>
            <a:ext cx="3121219" cy="1705782"/>
          </a:xfrm>
          <a:prstGeom prst="rect">
            <a:avLst/>
          </a:prstGeom>
        </p:spPr>
      </p:pic>
      <p:sp>
        <p:nvSpPr>
          <p:cNvPr id="2" name="标题 1">
            <a:extLst>
              <a:ext uri="{FF2B5EF4-FFF2-40B4-BE49-F238E27FC236}">
                <a16:creationId xmlns:a16="http://schemas.microsoft.com/office/drawing/2014/main" id="{0C75C674-70A3-4942-B8AC-01028A4EC8A8}"/>
              </a:ext>
            </a:extLst>
          </p:cNvPr>
          <p:cNvSpPr>
            <a:spLocks noGrp="1"/>
          </p:cNvSpPr>
          <p:nvPr>
            <p:ph type="title"/>
          </p:nvPr>
        </p:nvSpPr>
        <p:spPr>
          <a:xfrm>
            <a:off x="838200" y="365126"/>
            <a:ext cx="10515600" cy="786342"/>
          </a:xfrm>
        </p:spPr>
        <p:txBody>
          <a:bodyPr>
            <a:normAutofit/>
          </a:bodyPr>
          <a:lstStyle/>
          <a:p>
            <a:r>
              <a:rPr lang="en-US" altLang="zh-CN" sz="3600" dirty="0">
                <a:latin typeface="Arial" panose="020B0604020202020204" pitchFamily="34" charset="0"/>
                <a:cs typeface="Arial" panose="020B0604020202020204" pitchFamily="34" charset="0"/>
              </a:rPr>
              <a:t>Application – Kernel K-means</a:t>
            </a:r>
            <a:endParaRPr lang="zh-CN" altLang="en-US" sz="3600" dirty="0">
              <a:latin typeface="Arial" panose="020B0604020202020204" pitchFamily="34" charset="0"/>
              <a:cs typeface="Arial" panose="020B0604020202020204" pitchFamily="34" charset="0"/>
            </a:endParaRPr>
          </a:p>
        </p:txBody>
      </p:sp>
      <p:sp>
        <p:nvSpPr>
          <p:cNvPr id="3" name="内容占位符 2">
            <a:extLst>
              <a:ext uri="{FF2B5EF4-FFF2-40B4-BE49-F238E27FC236}">
                <a16:creationId xmlns:a16="http://schemas.microsoft.com/office/drawing/2014/main" id="{400792E5-9ED7-46C4-9C77-27C8DA7ECC9A}"/>
              </a:ext>
            </a:extLst>
          </p:cNvPr>
          <p:cNvSpPr>
            <a:spLocks noGrp="1"/>
          </p:cNvSpPr>
          <p:nvPr>
            <p:ph idx="1"/>
          </p:nvPr>
        </p:nvSpPr>
        <p:spPr>
          <a:xfrm>
            <a:off x="838201" y="1151469"/>
            <a:ext cx="6734948" cy="460800"/>
          </a:xfrm>
        </p:spPr>
        <p:txBody>
          <a:bodyPr>
            <a:normAutofit/>
          </a:bodyPr>
          <a:lstStyle/>
          <a:p>
            <a:pPr>
              <a:lnSpc>
                <a:spcPct val="110000"/>
              </a:lnSpc>
              <a:spcBef>
                <a:spcPts val="500"/>
              </a:spcBef>
            </a:pPr>
            <a:r>
              <a:rPr lang="en-US" altLang="zh-CN" sz="2000" dirty="0">
                <a:latin typeface="Arial" panose="020B0604020202020204" pitchFamily="34" charset="0"/>
                <a:cs typeface="Arial" panose="020B0604020202020204" pitchFamily="34" charset="0"/>
              </a:rPr>
              <a:t>K-means alternates between two steps:</a:t>
            </a:r>
          </a:p>
          <a:p>
            <a:pPr>
              <a:lnSpc>
                <a:spcPct val="120000"/>
              </a:lnSpc>
              <a:spcBef>
                <a:spcPts val="500"/>
              </a:spcBef>
            </a:pPr>
            <a:endParaRPr lang="en-US" altLang="zh-CN" sz="2000" dirty="0">
              <a:latin typeface="Arial" panose="020B0604020202020204" pitchFamily="34" charset="0"/>
              <a:cs typeface="Arial" panose="020B0604020202020204" pitchFamily="34" charset="0"/>
            </a:endParaRPr>
          </a:p>
          <a:p>
            <a:pPr>
              <a:lnSpc>
                <a:spcPct val="120000"/>
              </a:lnSpc>
              <a:spcBef>
                <a:spcPts val="500"/>
              </a:spcBef>
            </a:pPr>
            <a:endParaRPr lang="en-US" altLang="zh-CN" sz="2000" dirty="0">
              <a:latin typeface="Arial" panose="020B0604020202020204" pitchFamily="34" charset="0"/>
              <a:cs typeface="Arial" panose="020B0604020202020204" pitchFamily="34" charset="0"/>
            </a:endParaRPr>
          </a:p>
          <a:p>
            <a:pPr>
              <a:lnSpc>
                <a:spcPct val="120000"/>
              </a:lnSpc>
              <a:spcBef>
                <a:spcPts val="500"/>
              </a:spcBef>
            </a:pPr>
            <a:endParaRPr lang="en-US" altLang="zh-CN" sz="2000" dirty="0">
              <a:latin typeface="Arial" panose="020B0604020202020204" pitchFamily="34" charset="0"/>
              <a:cs typeface="Arial" panose="020B0604020202020204" pitchFamily="34" charset="0"/>
            </a:endParaRPr>
          </a:p>
        </p:txBody>
      </p:sp>
      <p:sp>
        <p:nvSpPr>
          <p:cNvPr id="4" name="灯片编号占位符 3">
            <a:extLst>
              <a:ext uri="{FF2B5EF4-FFF2-40B4-BE49-F238E27FC236}">
                <a16:creationId xmlns:a16="http://schemas.microsoft.com/office/drawing/2014/main" id="{6CDE0395-B225-4D04-8615-D93DC277A631}"/>
              </a:ext>
            </a:extLst>
          </p:cNvPr>
          <p:cNvSpPr>
            <a:spLocks noGrp="1"/>
          </p:cNvSpPr>
          <p:nvPr>
            <p:ph type="sldNum" sz="quarter" idx="12"/>
          </p:nvPr>
        </p:nvSpPr>
        <p:spPr/>
        <p:txBody>
          <a:bodyPr/>
          <a:lstStyle/>
          <a:p>
            <a:fld id="{AFE68A9B-37D2-492E-AB52-9A577CDF7D8F}" type="slidenum">
              <a:rPr lang="zh-CN" altLang="en-US" smtClean="0"/>
              <a:t>24</a:t>
            </a:fld>
            <a:endParaRPr lang="zh-CN" altLang="en-US"/>
          </a:p>
        </p:txBody>
      </p:sp>
      <p:pic>
        <p:nvPicPr>
          <p:cNvPr id="6" name="图片 5" descr="\documentclass{article}&#10;\usepackage{amsmath}&#10;\usepackage{amsfonts}&#10;\usepackage{amssymb}&#10;\usepackage{xcolor}&#10;\usepackage{setspace}&#10;\pagestyle{empty}&#10;\usepackage[left=6cm,right=6cm]{geometry}&#10;&#10;\begin{document}&#10;&#10;% ----&#10;\begin{enumerate}&#10;\item \textbf{cluster assignment:}&#10;Given fixed $\boldsymbol{\mu}_1, \ldots, \boldsymbol{\mu}_k$, assign each $\boldsymbol{x}_i$ to its closest centroid&#10;$$&#10;\forall i, \quad s_i \in \underset{s \in\{1, \ldots, k\}}{\operatorname{argmin}}\left\|\boldsymbol{x}_i-\boldsymbol{\mu}_s\right\|_2^2 .&#10;$$&#10;&#10;\item \textbf{centroids update:}&#10;Given the previous assignments $s_1, \ldots, s_n$, update the centroids&#10;$$&#10;\forall j, \quad \boldsymbol{\mu}_j=\frac{1}{\left|C_j\right|} \sum_{i \in C_j} \boldsymbol{x}_i \quad \text { with } \quad C_j=\left\{i: s_i=j\right\} .&#10;$$&#10;\end{enumerate}&#10;% ----&#10;&#10;\end{document}" title="IguanaTex Bitmap Display">
            <a:extLst>
              <a:ext uri="{FF2B5EF4-FFF2-40B4-BE49-F238E27FC236}">
                <a16:creationId xmlns:a16="http://schemas.microsoft.com/office/drawing/2014/main" id="{3856EA2D-149C-88F7-44E3-A9B2B00218C8}"/>
              </a:ext>
            </a:extLst>
          </p:cNvPr>
          <p:cNvPicPr>
            <a:picLocks noChangeAspect="1"/>
          </p:cNvPicPr>
          <p:nvPr>
            <p:custDataLst>
              <p:tags r:id="rId1"/>
            </p:custDataLst>
          </p:nvPr>
        </p:nvPicPr>
        <p:blipFill>
          <a:blip r:embed="rId6">
            <a:extLst>
              <a:ext uri="{28A0092B-C50C-407E-A947-70E740481C1C}">
                <a14:useLocalDpi xmlns:a14="http://schemas.microsoft.com/office/drawing/2010/main" val="0"/>
              </a:ext>
            </a:extLst>
          </a:blip>
          <a:stretch>
            <a:fillRect/>
          </a:stretch>
        </p:blipFill>
        <p:spPr>
          <a:xfrm>
            <a:off x="1134291" y="1724353"/>
            <a:ext cx="6446520" cy="2903220"/>
          </a:xfrm>
          <a:prstGeom prst="rect">
            <a:avLst/>
          </a:prstGeom>
        </p:spPr>
      </p:pic>
      <p:pic>
        <p:nvPicPr>
          <p:cNvPr id="8" name="图片 7" descr="\documentclass{article}&#10;\usepackage{amsmath}&#10;\usepackage{amsfonts}&#10;\usepackage{amssymb}&#10;\usepackage{xcolor}&#10;\usepackage{setspace}&#10;\pagestyle{empty}&#10;\begin{document}&#10;&#10;\begin{align*}&#10;\textcolor{blue}{ \Rightarrow \; \boldsymbol{\mu}_j=\frac{1}{\left|C_j\right|} \sum_{i \in C_j} \boldsymbol{\phi}\left(\boldsymbol{x}_i\right) }&#10;\end{align*}&#10;&#10;\end{document}" title="IguanaTex Bitmap Display">
            <a:extLst>
              <a:ext uri="{FF2B5EF4-FFF2-40B4-BE49-F238E27FC236}">
                <a16:creationId xmlns:a16="http://schemas.microsoft.com/office/drawing/2014/main" id="{CC799EC9-7272-C8A9-7B3A-0E5072F12679}"/>
              </a:ext>
            </a:extLst>
          </p:cNvPr>
          <p:cNvPicPr>
            <a:picLocks noChangeAspect="1"/>
          </p:cNvPicPr>
          <p:nvPr>
            <p:custDataLst>
              <p:tags r:id="rId2"/>
            </p:custDataLst>
          </p:nvPr>
        </p:nvPicPr>
        <p:blipFill>
          <a:blip r:embed="rId7">
            <a:extLst>
              <a:ext uri="{28A0092B-C50C-407E-A947-70E740481C1C}">
                <a14:useLocalDpi xmlns:a14="http://schemas.microsoft.com/office/drawing/2010/main" val="0"/>
              </a:ext>
            </a:extLst>
          </a:blip>
          <a:stretch>
            <a:fillRect/>
          </a:stretch>
        </p:blipFill>
        <p:spPr>
          <a:xfrm>
            <a:off x="7977718" y="3960411"/>
            <a:ext cx="2400300" cy="640080"/>
          </a:xfrm>
          <a:prstGeom prst="rect">
            <a:avLst/>
          </a:prstGeom>
        </p:spPr>
      </p:pic>
      <p:pic>
        <p:nvPicPr>
          <p:cNvPr id="10" name="图片 9" descr="\documentclass{article}&#10;\usepackage{amsmath}&#10;\usepackage{amsfonts}&#10;\usepackage{amssymb}&#10;\usepackage{xcolor}&#10;\usepackage{setspace}&#10;\pagestyle{empty}&#10;\begin{document}&#10;&#10;\begin{align*}&#10;\textcolor{blue}{ \Rightarrow \; s_i \in \underset{s \in\{1, \ldots, k\}}{\operatorname{argmin}}\left\| \boldsymbol{\phi} \left(\boldsymbol{x}_i\right)-\boldsymbol{\mu}_s\right\|_{\mathcal{H}}^2 }&#10;\end{align*}&#10;&#10;\end{document}" title="IguanaTex Bitmap Display">
            <a:extLst>
              <a:ext uri="{FF2B5EF4-FFF2-40B4-BE49-F238E27FC236}">
                <a16:creationId xmlns:a16="http://schemas.microsoft.com/office/drawing/2014/main" id="{2405F0A3-C142-8503-4D89-3DC4523CFDCF}"/>
              </a:ext>
            </a:extLst>
          </p:cNvPr>
          <p:cNvPicPr>
            <a:picLocks noChangeAspect="1"/>
          </p:cNvPicPr>
          <p:nvPr>
            <p:custDataLst>
              <p:tags r:id="rId3"/>
            </p:custDataLst>
          </p:nvPr>
        </p:nvPicPr>
        <p:blipFill>
          <a:blip r:embed="rId8">
            <a:extLst>
              <a:ext uri="{28A0092B-C50C-407E-A947-70E740481C1C}">
                <a14:useLocalDpi xmlns:a14="http://schemas.microsoft.com/office/drawing/2010/main" val="0"/>
              </a:ext>
            </a:extLst>
          </a:blip>
          <a:stretch>
            <a:fillRect/>
          </a:stretch>
        </p:blipFill>
        <p:spPr>
          <a:xfrm>
            <a:off x="7573148" y="2475896"/>
            <a:ext cx="3223257" cy="480060"/>
          </a:xfrm>
          <a:prstGeom prst="rect">
            <a:avLst/>
          </a:prstGeom>
        </p:spPr>
      </p:pic>
      <p:sp>
        <p:nvSpPr>
          <p:cNvPr id="35" name="内容占位符 2 1">
            <a:extLst>
              <a:ext uri="{FF2B5EF4-FFF2-40B4-BE49-F238E27FC236}">
                <a16:creationId xmlns:a16="http://schemas.microsoft.com/office/drawing/2014/main" id="{4E59584C-4C67-4777-B4BF-F99B2F443944}"/>
              </a:ext>
            </a:extLst>
          </p:cNvPr>
          <p:cNvSpPr txBox="1">
            <a:spLocks/>
          </p:cNvSpPr>
          <p:nvPr/>
        </p:nvSpPr>
        <p:spPr>
          <a:xfrm>
            <a:off x="8555593" y="1161309"/>
            <a:ext cx="2038349" cy="4608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0000"/>
              </a:lnSpc>
              <a:spcBef>
                <a:spcPts val="500"/>
              </a:spcBef>
              <a:buNone/>
            </a:pPr>
            <a:r>
              <a:rPr lang="en-US" altLang="zh-CN" sz="2000" dirty="0">
                <a:solidFill>
                  <a:srgbClr val="0000FF"/>
                </a:solidFill>
                <a:latin typeface="Arial" panose="020B0604020202020204" pitchFamily="34" charset="0"/>
                <a:cs typeface="Arial" panose="020B0604020202020204" pitchFamily="34" charset="0"/>
              </a:rPr>
              <a:t>Kernel K-means</a:t>
            </a:r>
          </a:p>
        </p:txBody>
      </p:sp>
      <p:sp>
        <p:nvSpPr>
          <p:cNvPr id="42" name="内容占位符 2 2">
            <a:extLst>
              <a:ext uri="{FF2B5EF4-FFF2-40B4-BE49-F238E27FC236}">
                <a16:creationId xmlns:a16="http://schemas.microsoft.com/office/drawing/2014/main" id="{216BD2CA-B781-4CB7-9C5B-BC2730CF6CB0}"/>
              </a:ext>
            </a:extLst>
          </p:cNvPr>
          <p:cNvSpPr txBox="1">
            <a:spLocks/>
          </p:cNvSpPr>
          <p:nvPr/>
        </p:nvSpPr>
        <p:spPr>
          <a:xfrm>
            <a:off x="8043334" y="3082067"/>
            <a:ext cx="3062868" cy="4608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0000"/>
              </a:lnSpc>
              <a:spcBef>
                <a:spcPts val="500"/>
              </a:spcBef>
              <a:buNone/>
            </a:pPr>
            <a:r>
              <a:rPr lang="en-US" altLang="zh-CN" sz="1600" dirty="0">
                <a:solidFill>
                  <a:srgbClr val="0000FF"/>
                </a:solidFill>
                <a:latin typeface="Arial" panose="020B0604020202020204" pitchFamily="34" charset="0"/>
                <a:cs typeface="Arial" panose="020B0604020202020204" pitchFamily="34" charset="0"/>
              </a:rPr>
              <a:t>(Only kernel evaluation needed)</a:t>
            </a:r>
          </a:p>
        </p:txBody>
      </p:sp>
      <mc:AlternateContent xmlns:mc="http://schemas.openxmlformats.org/markup-compatibility/2006" xmlns:a14="http://schemas.microsoft.com/office/drawing/2010/main">
        <mc:Choice Requires="a14">
          <p:sp>
            <p:nvSpPr>
              <p:cNvPr id="43" name="内容占位符 2 3">
                <a:extLst>
                  <a:ext uri="{FF2B5EF4-FFF2-40B4-BE49-F238E27FC236}">
                    <a16:creationId xmlns:a16="http://schemas.microsoft.com/office/drawing/2014/main" id="{5DE3929F-4DAB-4DBC-87F0-E85E4F08AFD4}"/>
                  </a:ext>
                </a:extLst>
              </p:cNvPr>
              <p:cNvSpPr txBox="1">
                <a:spLocks/>
              </p:cNvSpPr>
              <p:nvPr/>
            </p:nvSpPr>
            <p:spPr>
              <a:xfrm>
                <a:off x="8043334" y="4708635"/>
                <a:ext cx="3310466" cy="116723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0000"/>
                  </a:lnSpc>
                  <a:spcBef>
                    <a:spcPts val="500"/>
                  </a:spcBef>
                  <a:buNone/>
                </a:pPr>
                <a:r>
                  <a:rPr lang="en-US" altLang="zh-CN" sz="1600" dirty="0">
                    <a:solidFill>
                      <a:srgbClr val="0000FF"/>
                    </a:solidFill>
                    <a:latin typeface="Arial" panose="020B0604020202020204" pitchFamily="34" charset="0"/>
                    <a:cs typeface="Arial" panose="020B0604020202020204" pitchFamily="34" charset="0"/>
                  </a:rPr>
                  <a:t>(No need to explicitly compute the centroid; only need to update </a:t>
                </a:r>
                <a14:m>
                  <m:oMath xmlns:m="http://schemas.openxmlformats.org/officeDocument/2006/math">
                    <m:sSub>
                      <m:sSubPr>
                        <m:ctrlPr>
                          <a:rPr lang="en-US" altLang="zh-CN" sz="1600" b="0" i="1" smtClean="0">
                            <a:solidFill>
                              <a:srgbClr val="0000FF"/>
                            </a:solidFill>
                            <a:latin typeface="Cambria Math" panose="02040503050406030204" pitchFamily="18" charset="0"/>
                            <a:cs typeface="Arial" panose="020B0604020202020204" pitchFamily="34" charset="0"/>
                          </a:rPr>
                        </m:ctrlPr>
                      </m:sSubPr>
                      <m:e>
                        <m:r>
                          <a:rPr lang="en-US" altLang="zh-CN" sz="1600" b="0" i="1" smtClean="0">
                            <a:solidFill>
                              <a:srgbClr val="0000FF"/>
                            </a:solidFill>
                            <a:latin typeface="Cambria Math" panose="02040503050406030204" pitchFamily="18" charset="0"/>
                            <a:cs typeface="Arial" panose="020B0604020202020204" pitchFamily="34" charset="0"/>
                          </a:rPr>
                          <m:t>𝐶</m:t>
                        </m:r>
                      </m:e>
                      <m:sub>
                        <m:r>
                          <a:rPr lang="en-US" altLang="zh-CN" sz="1600" b="0" i="1" smtClean="0">
                            <a:solidFill>
                              <a:srgbClr val="0000FF"/>
                            </a:solidFill>
                            <a:latin typeface="Cambria Math" panose="02040503050406030204" pitchFamily="18" charset="0"/>
                            <a:cs typeface="Arial" panose="020B0604020202020204" pitchFamily="34" charset="0"/>
                          </a:rPr>
                          <m:t>𝑗</m:t>
                        </m:r>
                      </m:sub>
                    </m:sSub>
                  </m:oMath>
                </a14:m>
                <a:r>
                  <a:rPr lang="en-US" altLang="zh-CN" sz="1600" dirty="0">
                    <a:solidFill>
                      <a:srgbClr val="0000FF"/>
                    </a:solidFill>
                    <a:latin typeface="Arial" panose="020B0604020202020204" pitchFamily="34" charset="0"/>
                    <a:cs typeface="Arial" panose="020B0604020202020204" pitchFamily="34" charset="0"/>
                  </a:rPr>
                  <a:t>)</a:t>
                </a:r>
              </a:p>
            </p:txBody>
          </p:sp>
        </mc:Choice>
        <mc:Fallback xmlns="">
          <p:sp>
            <p:nvSpPr>
              <p:cNvPr id="43" name="内容占位符 2 3">
                <a:extLst>
                  <a:ext uri="{FF2B5EF4-FFF2-40B4-BE49-F238E27FC236}">
                    <a16:creationId xmlns:a16="http://schemas.microsoft.com/office/drawing/2014/main" id="{5DE3929F-4DAB-4DBC-87F0-E85E4F08AFD4}"/>
                  </a:ext>
                </a:extLst>
              </p:cNvPr>
              <p:cNvSpPr txBox="1">
                <a:spLocks noRot="1" noChangeAspect="1" noMove="1" noResize="1" noEditPoints="1" noAdjustHandles="1" noChangeArrowheads="1" noChangeShapeType="1" noTextEdit="1"/>
              </p:cNvSpPr>
              <p:nvPr/>
            </p:nvSpPr>
            <p:spPr>
              <a:xfrm>
                <a:off x="8043334" y="4708635"/>
                <a:ext cx="3310466" cy="1167232"/>
              </a:xfrm>
              <a:prstGeom prst="rect">
                <a:avLst/>
              </a:prstGeom>
              <a:blipFill>
                <a:blip r:embed="rId9"/>
                <a:stretch>
                  <a:fillRect l="-919" t="-1042" r="-551"/>
                </a:stretch>
              </a:blipFill>
            </p:spPr>
            <p:txBody>
              <a:bodyPr/>
              <a:lstStyle/>
              <a:p>
                <a:r>
                  <a:rPr lang="zh-CN" altLang="en-US">
                    <a:noFill/>
                  </a:rPr>
                  <a:t> </a:t>
                </a:r>
              </a:p>
            </p:txBody>
          </p:sp>
        </mc:Fallback>
      </mc:AlternateContent>
      <p:sp>
        <p:nvSpPr>
          <p:cNvPr id="47" name="文本框 46">
            <a:extLst>
              <a:ext uri="{FF2B5EF4-FFF2-40B4-BE49-F238E27FC236}">
                <a16:creationId xmlns:a16="http://schemas.microsoft.com/office/drawing/2014/main" id="{27794FCE-F39C-4A7A-BEFA-3B56507DF18F}"/>
              </a:ext>
            </a:extLst>
          </p:cNvPr>
          <p:cNvSpPr txBox="1"/>
          <p:nvPr/>
        </p:nvSpPr>
        <p:spPr>
          <a:xfrm>
            <a:off x="1815106" y="5583479"/>
            <a:ext cx="3139746" cy="584775"/>
          </a:xfrm>
          <a:prstGeom prst="rect">
            <a:avLst/>
          </a:prstGeom>
          <a:noFill/>
        </p:spPr>
        <p:txBody>
          <a:bodyPr wrap="square">
            <a:spAutoFit/>
          </a:bodyPr>
          <a:lstStyle/>
          <a:p>
            <a:r>
              <a:rPr lang="en-GB" altLang="zh-CN" sz="1600" dirty="0" err="1">
                <a:solidFill>
                  <a:schemeClr val="accent2">
                    <a:lumMod val="50000"/>
                  </a:schemeClr>
                </a:solidFill>
                <a:latin typeface="Consolas" panose="020B0609020204030204" pitchFamily="49" charset="0"/>
                <a:cs typeface="Arial" panose="020B0604020202020204" pitchFamily="34" charset="0"/>
              </a:rPr>
              <a:t>Pyclust</a:t>
            </a:r>
            <a:r>
              <a:rPr lang="en-GB" altLang="zh-CN" sz="1600" dirty="0">
                <a:latin typeface="Arial" panose="020B0604020202020204" pitchFamily="34" charset="0"/>
                <a:cs typeface="Arial" panose="020B0604020202020204" pitchFamily="34" charset="0"/>
              </a:rPr>
              <a:t> in </a:t>
            </a:r>
            <a:r>
              <a:rPr lang="en-GB" altLang="zh-CN" sz="1600" dirty="0">
                <a:solidFill>
                  <a:schemeClr val="accent2">
                    <a:lumMod val="50000"/>
                  </a:schemeClr>
                </a:solidFill>
                <a:latin typeface="Consolas" panose="020B0609020204030204" pitchFamily="49" charset="0"/>
                <a:cs typeface="Arial" panose="020B0604020202020204" pitchFamily="34" charset="0"/>
              </a:rPr>
              <a:t>Python</a:t>
            </a:r>
            <a:r>
              <a:rPr lang="en-GB" altLang="zh-CN" sz="1600" dirty="0">
                <a:latin typeface="Arial" panose="020B0604020202020204" pitchFamily="34" charset="0"/>
                <a:cs typeface="Arial" panose="020B0604020202020204" pitchFamily="34" charset="0"/>
              </a:rPr>
              <a:t>:</a:t>
            </a:r>
          </a:p>
          <a:p>
            <a:r>
              <a:rPr lang="en-GB" altLang="zh-CN" sz="1600" dirty="0">
                <a:latin typeface="Arial" panose="020B0604020202020204" pitchFamily="34" charset="0"/>
                <a:cs typeface="Arial" panose="020B0604020202020204" pitchFamily="34" charset="0"/>
                <a:hlinkClick r:id="rId10"/>
              </a:rPr>
              <a:t>https://github.com/vmirly/pyclust</a:t>
            </a:r>
            <a:endParaRPr lang="en-GB" altLang="zh-CN"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4634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42" grpId="0"/>
      <p:bldP spid="43" grpId="0"/>
      <p:bldP spid="47"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plot svm nonlinear">
            <a:extLst>
              <a:ext uri="{FF2B5EF4-FFF2-40B4-BE49-F238E27FC236}">
                <a16:creationId xmlns:a16="http://schemas.microsoft.com/office/drawing/2014/main" id="{CF8DA11B-BEE4-40E8-ADC4-DEBD7F0AD6C8}"/>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4498623" y="3219553"/>
            <a:ext cx="3973689" cy="2980267"/>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a:extLst>
              <a:ext uri="{FF2B5EF4-FFF2-40B4-BE49-F238E27FC236}">
                <a16:creationId xmlns:a16="http://schemas.microsoft.com/office/drawing/2014/main" id="{0C75C674-70A3-4942-B8AC-01028A4EC8A8}"/>
              </a:ext>
            </a:extLst>
          </p:cNvPr>
          <p:cNvSpPr>
            <a:spLocks noGrp="1"/>
          </p:cNvSpPr>
          <p:nvPr>
            <p:ph type="title"/>
          </p:nvPr>
        </p:nvSpPr>
        <p:spPr>
          <a:xfrm>
            <a:off x="838200" y="365126"/>
            <a:ext cx="10515600" cy="786342"/>
          </a:xfrm>
        </p:spPr>
        <p:txBody>
          <a:bodyPr>
            <a:normAutofit/>
          </a:bodyPr>
          <a:lstStyle/>
          <a:p>
            <a:r>
              <a:rPr lang="en-US" altLang="zh-CN" sz="3600" dirty="0">
                <a:latin typeface="Arial" panose="020B0604020202020204" pitchFamily="34" charset="0"/>
                <a:cs typeface="Arial" panose="020B0604020202020204" pitchFamily="34" charset="0"/>
              </a:rPr>
              <a:t>Application – Kernel SVM</a:t>
            </a:r>
            <a:endParaRPr lang="zh-CN" altLang="en-US" sz="3600" dirty="0">
              <a:latin typeface="Arial" panose="020B0604020202020204" pitchFamily="34" charset="0"/>
              <a:cs typeface="Arial" panose="020B0604020202020204" pitchFamily="34" charset="0"/>
            </a:endParaRPr>
          </a:p>
        </p:txBody>
      </p:sp>
      <p:sp>
        <p:nvSpPr>
          <p:cNvPr id="3" name="内容占位符 2">
            <a:extLst>
              <a:ext uri="{FF2B5EF4-FFF2-40B4-BE49-F238E27FC236}">
                <a16:creationId xmlns:a16="http://schemas.microsoft.com/office/drawing/2014/main" id="{400792E5-9ED7-46C4-9C77-27C8DA7ECC9A}"/>
              </a:ext>
            </a:extLst>
          </p:cNvPr>
          <p:cNvSpPr>
            <a:spLocks noGrp="1"/>
          </p:cNvSpPr>
          <p:nvPr>
            <p:ph idx="1"/>
          </p:nvPr>
        </p:nvSpPr>
        <p:spPr>
          <a:xfrm>
            <a:off x="838201" y="1151468"/>
            <a:ext cx="7086600" cy="487411"/>
          </a:xfrm>
        </p:spPr>
        <p:txBody>
          <a:bodyPr>
            <a:normAutofit/>
          </a:bodyPr>
          <a:lstStyle/>
          <a:p>
            <a:pPr>
              <a:lnSpc>
                <a:spcPct val="110000"/>
              </a:lnSpc>
              <a:spcBef>
                <a:spcPts val="500"/>
              </a:spcBef>
            </a:pPr>
            <a:r>
              <a:rPr lang="en-US" altLang="zh-CN" sz="2000" dirty="0">
                <a:latin typeface="Arial" panose="020B0604020202020204" pitchFamily="34" charset="0"/>
                <a:cs typeface="Arial" panose="020B0604020202020204" pitchFamily="34" charset="0"/>
              </a:rPr>
              <a:t>Dual optimization problem of SVM:</a:t>
            </a:r>
          </a:p>
          <a:p>
            <a:pPr>
              <a:lnSpc>
                <a:spcPct val="120000"/>
              </a:lnSpc>
              <a:spcBef>
                <a:spcPts val="500"/>
              </a:spcBef>
            </a:pPr>
            <a:endParaRPr lang="en-US" altLang="zh-CN" sz="2000" dirty="0">
              <a:latin typeface="Arial" panose="020B0604020202020204" pitchFamily="34" charset="0"/>
              <a:cs typeface="Arial" panose="020B0604020202020204" pitchFamily="34" charset="0"/>
            </a:endParaRPr>
          </a:p>
          <a:p>
            <a:pPr>
              <a:lnSpc>
                <a:spcPct val="120000"/>
              </a:lnSpc>
              <a:spcBef>
                <a:spcPts val="500"/>
              </a:spcBef>
            </a:pPr>
            <a:endParaRPr lang="en-US" altLang="zh-CN" sz="2000" dirty="0">
              <a:latin typeface="Arial" panose="020B0604020202020204" pitchFamily="34" charset="0"/>
              <a:cs typeface="Arial" panose="020B0604020202020204" pitchFamily="34" charset="0"/>
            </a:endParaRPr>
          </a:p>
          <a:p>
            <a:pPr>
              <a:lnSpc>
                <a:spcPct val="120000"/>
              </a:lnSpc>
              <a:spcBef>
                <a:spcPts val="500"/>
              </a:spcBef>
            </a:pPr>
            <a:endParaRPr lang="en-US" altLang="zh-CN" sz="2000" dirty="0">
              <a:latin typeface="Arial" panose="020B0604020202020204" pitchFamily="34" charset="0"/>
              <a:cs typeface="Arial" panose="020B0604020202020204" pitchFamily="34" charset="0"/>
            </a:endParaRPr>
          </a:p>
        </p:txBody>
      </p:sp>
      <p:sp>
        <p:nvSpPr>
          <p:cNvPr id="4" name="灯片编号占位符 3">
            <a:extLst>
              <a:ext uri="{FF2B5EF4-FFF2-40B4-BE49-F238E27FC236}">
                <a16:creationId xmlns:a16="http://schemas.microsoft.com/office/drawing/2014/main" id="{6CDE0395-B225-4D04-8615-D93DC277A631}"/>
              </a:ext>
            </a:extLst>
          </p:cNvPr>
          <p:cNvSpPr>
            <a:spLocks noGrp="1"/>
          </p:cNvSpPr>
          <p:nvPr>
            <p:ph type="sldNum" sz="quarter" idx="12"/>
          </p:nvPr>
        </p:nvSpPr>
        <p:spPr/>
        <p:txBody>
          <a:bodyPr/>
          <a:lstStyle/>
          <a:p>
            <a:fld id="{AFE68A9B-37D2-492E-AB52-9A577CDF7D8F}" type="slidenum">
              <a:rPr lang="zh-CN" altLang="en-US" smtClean="0"/>
              <a:t>25</a:t>
            </a:fld>
            <a:endParaRPr lang="zh-CN" altLang="en-US"/>
          </a:p>
        </p:txBody>
      </p:sp>
      <p:pic>
        <p:nvPicPr>
          <p:cNvPr id="6" name="图片 5" descr="\documentclass{article}&#10;\usepackage{amsmath}&#10;\usepackage{amsfonts}&#10;\usepackage{setspace}&#10;\pagestyle{empty}&#10;\begin{document}&#10;&#10;\begin{spacing}{2}&#10;\begin{align*}&#10;\max_{\boldsymbol{\alpha} \in \mathbb{R}^n} \;\; &amp; g(\boldsymbol{\alpha}) = \sum_{i=1}^{n} \alpha_{i}-\frac{1}{2} \sum_{i, j=1}^{n} y^{(i)} y^{(j)} \alpha_{i} \alpha_{j}\big(\boldsymbol{x}^{(i)}\big)^{\top} \boldsymbol{x}^{(j)} \\&#10;\text{s.t.} \;\; &amp; \sum_i \alpha_i y^{(i)} = 0, \;\; 0 \leq \alpha_i \leq C, \quad i = 1, ..., n&#10;\end{align*}&#10;\end{spacing}&#10;&#10;\end{document}" title="IguanaTex Bitmap Display">
            <a:extLst>
              <a:ext uri="{FF2B5EF4-FFF2-40B4-BE49-F238E27FC236}">
                <a16:creationId xmlns:a16="http://schemas.microsoft.com/office/drawing/2014/main" id="{4981DFD3-5437-825B-B737-108A7FFE8AF5}"/>
              </a:ext>
            </a:extLst>
          </p:cNvPr>
          <p:cNvPicPr>
            <a:picLocks noChangeAspect="1"/>
          </p:cNvPicPr>
          <p:nvPr>
            <p:custDataLst>
              <p:tags r:id="rId1"/>
            </p:custDataLst>
          </p:nvPr>
        </p:nvPicPr>
        <p:blipFill>
          <a:blip r:embed="rId5">
            <a:extLst>
              <a:ext uri="{28A0092B-C50C-407E-A947-70E740481C1C}">
                <a14:useLocalDpi xmlns:a14="http://schemas.microsoft.com/office/drawing/2010/main" val="0"/>
              </a:ext>
            </a:extLst>
          </a:blip>
          <a:stretch>
            <a:fillRect/>
          </a:stretch>
        </p:blipFill>
        <p:spPr>
          <a:xfrm>
            <a:off x="1386740" y="1789502"/>
            <a:ext cx="5740403" cy="1574800"/>
          </a:xfrm>
          <a:prstGeom prst="rect">
            <a:avLst/>
          </a:prstGeom>
        </p:spPr>
      </p:pic>
      <p:sp>
        <p:nvSpPr>
          <p:cNvPr id="19" name="内容占位符 2 1">
            <a:extLst>
              <a:ext uri="{FF2B5EF4-FFF2-40B4-BE49-F238E27FC236}">
                <a16:creationId xmlns:a16="http://schemas.microsoft.com/office/drawing/2014/main" id="{C65E54AB-CB2D-4458-8EDB-5E34C5FD5F55}"/>
              </a:ext>
            </a:extLst>
          </p:cNvPr>
          <p:cNvSpPr txBox="1">
            <a:spLocks/>
          </p:cNvSpPr>
          <p:nvPr/>
        </p:nvSpPr>
        <p:spPr>
          <a:xfrm>
            <a:off x="8555593" y="1161309"/>
            <a:ext cx="2038349" cy="4608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0000"/>
              </a:lnSpc>
              <a:spcBef>
                <a:spcPts val="500"/>
              </a:spcBef>
              <a:buNone/>
            </a:pPr>
            <a:r>
              <a:rPr lang="en-US" altLang="zh-CN" sz="2000" dirty="0">
                <a:solidFill>
                  <a:srgbClr val="0000FF"/>
                </a:solidFill>
                <a:latin typeface="Arial" panose="020B0604020202020204" pitchFamily="34" charset="0"/>
                <a:cs typeface="Arial" panose="020B0604020202020204" pitchFamily="34" charset="0"/>
              </a:rPr>
              <a:t>Kernel SVM</a:t>
            </a:r>
          </a:p>
        </p:txBody>
      </p:sp>
      <p:pic>
        <p:nvPicPr>
          <p:cNvPr id="8" name="图片 7" descr="\documentclass{article}&#10;\usepackage{amsmath}&#10;\usepackage{amsfonts}&#10;\usepackage{amssymb}&#10;\usepackage{xcolor}&#10;\usepackage{setspace}&#10;\pagestyle{empty}&#10;\begin{document}&#10;&#10;\begin{align*}&#10;\textcolor{blue}{ \big(\boldsymbol{x}^{(i)}\big)^{\top} \boldsymbol{x}^{(j)} \;\Rightarrow\; K(\boldsymbol{x}^{(i)}, \boldsymbol{x}^{(j)}) }&#10;\end{align*}&#10;&#10;\end{document}" title="IguanaTex Bitmap Display">
            <a:extLst>
              <a:ext uri="{FF2B5EF4-FFF2-40B4-BE49-F238E27FC236}">
                <a16:creationId xmlns:a16="http://schemas.microsoft.com/office/drawing/2014/main" id="{3B79D918-9B54-4D5E-0DEC-911AA1173C4F}"/>
              </a:ext>
            </a:extLst>
          </p:cNvPr>
          <p:cNvPicPr>
            <a:picLocks noChangeAspect="1"/>
          </p:cNvPicPr>
          <p:nvPr>
            <p:custDataLst>
              <p:tags r:id="rId2"/>
            </p:custDataLst>
          </p:nvPr>
        </p:nvPicPr>
        <p:blipFill>
          <a:blip r:embed="rId6">
            <a:extLst>
              <a:ext uri="{28A0092B-C50C-407E-A947-70E740481C1C}">
                <a14:useLocalDpi xmlns:a14="http://schemas.microsoft.com/office/drawing/2010/main" val="0"/>
              </a:ext>
            </a:extLst>
          </a:blip>
          <a:stretch>
            <a:fillRect/>
          </a:stretch>
        </p:blipFill>
        <p:spPr>
          <a:xfrm>
            <a:off x="7924801" y="1908036"/>
            <a:ext cx="3098801" cy="381000"/>
          </a:xfrm>
          <a:prstGeom prst="rect">
            <a:avLst/>
          </a:prstGeom>
        </p:spPr>
      </p:pic>
      <p:sp>
        <p:nvSpPr>
          <p:cNvPr id="23" name="文本框 22">
            <a:extLst>
              <a:ext uri="{FF2B5EF4-FFF2-40B4-BE49-F238E27FC236}">
                <a16:creationId xmlns:a16="http://schemas.microsoft.com/office/drawing/2014/main" id="{F6327F5C-A8C8-4330-AB8F-85CCC2579A44}"/>
              </a:ext>
            </a:extLst>
          </p:cNvPr>
          <p:cNvSpPr txBox="1"/>
          <p:nvPr/>
        </p:nvSpPr>
        <p:spPr>
          <a:xfrm>
            <a:off x="1185333" y="4804416"/>
            <a:ext cx="3725334" cy="1077218"/>
          </a:xfrm>
          <a:prstGeom prst="rect">
            <a:avLst/>
          </a:prstGeom>
          <a:noFill/>
        </p:spPr>
        <p:txBody>
          <a:bodyPr wrap="square">
            <a:spAutoFit/>
          </a:bodyPr>
          <a:lstStyle/>
          <a:p>
            <a:r>
              <a:rPr lang="en-GB" altLang="zh-CN" sz="1600" dirty="0" err="1">
                <a:solidFill>
                  <a:schemeClr val="accent2">
                    <a:lumMod val="50000"/>
                  </a:schemeClr>
                </a:solidFill>
                <a:latin typeface="Consolas" panose="020B0609020204030204" pitchFamily="49" charset="0"/>
                <a:cs typeface="Arial" panose="020B0604020202020204" pitchFamily="34" charset="0"/>
              </a:rPr>
              <a:t>sklearn</a:t>
            </a:r>
            <a:r>
              <a:rPr lang="en-GB" altLang="zh-CN" sz="1600" dirty="0">
                <a:latin typeface="Arial" panose="020B0604020202020204" pitchFamily="34" charset="0"/>
                <a:cs typeface="Arial" panose="020B0604020202020204" pitchFamily="34" charset="0"/>
              </a:rPr>
              <a:t> in </a:t>
            </a:r>
            <a:r>
              <a:rPr lang="en-GB" altLang="zh-CN" sz="1600" dirty="0">
                <a:solidFill>
                  <a:schemeClr val="accent2">
                    <a:lumMod val="50000"/>
                  </a:schemeClr>
                </a:solidFill>
                <a:latin typeface="Consolas" panose="020B0609020204030204" pitchFamily="49" charset="0"/>
                <a:cs typeface="Arial" panose="020B0604020202020204" pitchFamily="34" charset="0"/>
              </a:rPr>
              <a:t>Python</a:t>
            </a:r>
            <a:r>
              <a:rPr lang="en-GB" altLang="zh-CN" sz="1600" dirty="0">
                <a:latin typeface="Arial" panose="020B0604020202020204" pitchFamily="34" charset="0"/>
                <a:cs typeface="Arial" panose="020B0604020202020204" pitchFamily="34" charset="0"/>
              </a:rPr>
              <a:t>:</a:t>
            </a:r>
          </a:p>
          <a:p>
            <a:r>
              <a:rPr lang="en-GB" altLang="zh-CN" sz="1600" dirty="0">
                <a:latin typeface="Arial" panose="020B0604020202020204" pitchFamily="34" charset="0"/>
                <a:cs typeface="Arial" panose="020B0604020202020204" pitchFamily="34" charset="0"/>
                <a:hlinkClick r:id="rId7"/>
              </a:rPr>
              <a:t>https://scikit-learn.org/stable/modules/classes.html#module-sklearn.svm</a:t>
            </a:r>
            <a:endParaRPr lang="en-GB" altLang="zh-CN" sz="1600" dirty="0">
              <a:latin typeface="Arial" panose="020B0604020202020204" pitchFamily="34" charset="0"/>
              <a:cs typeface="Arial" panose="020B0604020202020204" pitchFamily="34" charset="0"/>
            </a:endParaRPr>
          </a:p>
        </p:txBody>
      </p:sp>
      <p:sp>
        <p:nvSpPr>
          <p:cNvPr id="25" name="文本框 24">
            <a:extLst>
              <a:ext uri="{FF2B5EF4-FFF2-40B4-BE49-F238E27FC236}">
                <a16:creationId xmlns:a16="http://schemas.microsoft.com/office/drawing/2014/main" id="{34B64174-3FF2-4D75-BB9D-293EBDE962BA}"/>
              </a:ext>
            </a:extLst>
          </p:cNvPr>
          <p:cNvSpPr txBox="1"/>
          <p:nvPr/>
        </p:nvSpPr>
        <p:spPr>
          <a:xfrm>
            <a:off x="8266706" y="5530831"/>
            <a:ext cx="2155761" cy="350803"/>
          </a:xfrm>
          <a:prstGeom prst="rect">
            <a:avLst/>
          </a:prstGeom>
          <a:noFill/>
        </p:spPr>
        <p:txBody>
          <a:bodyPr wrap="square">
            <a:spAutoFit/>
          </a:bodyPr>
          <a:lstStyle/>
          <a:p>
            <a:r>
              <a:rPr lang="en-GB" altLang="zh-CN" sz="1600" dirty="0">
                <a:latin typeface="Arial" panose="020B0604020202020204" pitchFamily="34" charset="0"/>
                <a:cs typeface="Arial" panose="020B0604020202020204" pitchFamily="34" charset="0"/>
              </a:rPr>
              <a:t>(RBF kernel in used)</a:t>
            </a:r>
          </a:p>
        </p:txBody>
      </p:sp>
    </p:spTree>
    <p:extLst>
      <p:ext uri="{BB962C8B-B14F-4D97-AF65-F5344CB8AC3E}">
        <p14:creationId xmlns:p14="http://schemas.microsoft.com/office/powerpoint/2010/main" val="3146477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05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3" grpId="0"/>
      <p:bldP spid="2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75C674-70A3-4942-B8AC-01028A4EC8A8}"/>
              </a:ext>
            </a:extLst>
          </p:cNvPr>
          <p:cNvSpPr>
            <a:spLocks noGrp="1"/>
          </p:cNvSpPr>
          <p:nvPr>
            <p:ph type="title"/>
          </p:nvPr>
        </p:nvSpPr>
        <p:spPr>
          <a:xfrm>
            <a:off x="838200" y="365126"/>
            <a:ext cx="10515600" cy="786342"/>
          </a:xfrm>
        </p:spPr>
        <p:txBody>
          <a:bodyPr>
            <a:normAutofit/>
          </a:bodyPr>
          <a:lstStyle/>
          <a:p>
            <a:r>
              <a:rPr lang="en-US" altLang="zh-CN" sz="3600" dirty="0">
                <a:latin typeface="Arial" panose="020B0604020202020204" pitchFamily="34" charset="0"/>
                <a:cs typeface="Arial" panose="020B0604020202020204" pitchFamily="34" charset="0"/>
              </a:rPr>
              <a:t>The Representer Theorem</a:t>
            </a:r>
            <a:endParaRPr lang="zh-CN" altLang="en-US" sz="3600" dirty="0">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400792E5-9ED7-46C4-9C77-27C8DA7ECC9A}"/>
                  </a:ext>
                </a:extLst>
              </p:cNvPr>
              <p:cNvSpPr>
                <a:spLocks noGrp="1"/>
              </p:cNvSpPr>
              <p:nvPr>
                <p:ph idx="1"/>
              </p:nvPr>
            </p:nvSpPr>
            <p:spPr>
              <a:xfrm>
                <a:off x="838200" y="1151469"/>
                <a:ext cx="10143067" cy="5204882"/>
              </a:xfrm>
            </p:spPr>
            <p:txBody>
              <a:bodyPr>
                <a:normAutofit/>
              </a:bodyPr>
              <a:lstStyle/>
              <a:p>
                <a:pPr>
                  <a:lnSpc>
                    <a:spcPct val="110000"/>
                  </a:lnSpc>
                  <a:spcBef>
                    <a:spcPts val="500"/>
                  </a:spcBef>
                </a:pPr>
                <a:r>
                  <a:rPr lang="en-US" altLang="zh-CN" sz="2000" dirty="0">
                    <a:latin typeface="Arial" panose="020B0604020202020204" pitchFamily="34" charset="0"/>
                    <a:cs typeface="Arial" panose="020B0604020202020204" pitchFamily="34" charset="0"/>
                  </a:rPr>
                  <a:t>Very often, we also want an </a:t>
                </a:r>
                <a:r>
                  <a:rPr lang="en-US" altLang="zh-CN" sz="2000" dirty="0">
                    <a:solidFill>
                      <a:srgbClr val="0000FF"/>
                    </a:solidFill>
                    <a:latin typeface="Arial" panose="020B0604020202020204" pitchFamily="34" charset="0"/>
                    <a:cs typeface="Arial" panose="020B0604020202020204" pitchFamily="34" charset="0"/>
                  </a:rPr>
                  <a:t>explicit</a:t>
                </a:r>
                <a:r>
                  <a:rPr lang="en-US" altLang="zh-CN" sz="2000" dirty="0">
                    <a:latin typeface="Arial" panose="020B0604020202020204" pitchFamily="34" charset="0"/>
                    <a:cs typeface="Arial" panose="020B0604020202020204" pitchFamily="34" charset="0"/>
                  </a:rPr>
                  <a:t> function expression, in particular in regression.</a:t>
                </a:r>
              </a:p>
              <a:p>
                <a:pPr>
                  <a:lnSpc>
                    <a:spcPct val="110000"/>
                  </a:lnSpc>
                  <a:spcBef>
                    <a:spcPts val="500"/>
                  </a:spcBef>
                </a:pPr>
                <a:r>
                  <a:rPr lang="en-US" altLang="zh-CN" sz="2000" dirty="0">
                    <a:latin typeface="Arial" panose="020B0604020202020204" pitchFamily="34" charset="0"/>
                    <a:cs typeface="Arial" panose="020B0604020202020204" pitchFamily="34" charset="0"/>
                  </a:rPr>
                  <a:t>Remind that an RKHS is a space of (potentially nonlinear) functions, and </a:t>
                </a:r>
                <a14:m>
                  <m:oMath xmlns:m="http://schemas.openxmlformats.org/officeDocument/2006/math">
                    <m:sSub>
                      <m:sSubPr>
                        <m:ctrlPr>
                          <a:rPr lang="en-US" altLang="zh-CN" sz="2000" b="0" i="1" smtClean="0">
                            <a:latin typeface="Cambria Math" panose="02040503050406030204" pitchFamily="18" charset="0"/>
                            <a:cs typeface="Arial" panose="020B0604020202020204" pitchFamily="34" charset="0"/>
                          </a:rPr>
                        </m:ctrlPr>
                      </m:sSubPr>
                      <m:e>
                        <m:d>
                          <m:dPr>
                            <m:begChr m:val="‖"/>
                            <m:endChr m:val="‖"/>
                            <m:ctrlPr>
                              <a:rPr lang="en-US" altLang="zh-CN" sz="2000" i="1" smtClean="0">
                                <a:latin typeface="Cambria Math" panose="02040503050406030204" pitchFamily="18" charset="0"/>
                                <a:cs typeface="Arial" panose="020B0604020202020204" pitchFamily="34" charset="0"/>
                              </a:rPr>
                            </m:ctrlPr>
                          </m:dPr>
                          <m:e>
                            <m:r>
                              <a:rPr lang="en-US" altLang="zh-CN" sz="2000" b="0" i="1" smtClean="0">
                                <a:latin typeface="Cambria Math" panose="02040503050406030204" pitchFamily="18" charset="0"/>
                                <a:cs typeface="Arial" panose="020B0604020202020204" pitchFamily="34" charset="0"/>
                              </a:rPr>
                              <m:t>𝑓</m:t>
                            </m:r>
                          </m:e>
                        </m:d>
                      </m:e>
                      <m:sub>
                        <m:r>
                          <a:rPr lang="en-US" altLang="zh-CN" sz="2000" i="1" smtClean="0">
                            <a:latin typeface="Cambria Math" panose="02040503050406030204" pitchFamily="18" charset="0"/>
                            <a:ea typeface="Cambria Math" panose="02040503050406030204" pitchFamily="18" charset="0"/>
                            <a:cs typeface="Arial" panose="020B0604020202020204" pitchFamily="34" charset="0"/>
                          </a:rPr>
                          <m:t>ℋ</m:t>
                        </m:r>
                      </m:sub>
                    </m:sSub>
                  </m:oMath>
                </a14:m>
                <a:r>
                  <a:rPr lang="en-US" altLang="zh-CN" sz="2000" dirty="0">
                    <a:latin typeface="Arial" panose="020B0604020202020204" pitchFamily="34" charset="0"/>
                    <a:cs typeface="Arial" panose="020B0604020202020204" pitchFamily="34" charset="0"/>
                  </a:rPr>
                  <a:t> measures the </a:t>
                </a:r>
                <a:r>
                  <a:rPr lang="en-US" altLang="zh-CN" sz="2000" dirty="0">
                    <a:solidFill>
                      <a:srgbClr val="FF0000"/>
                    </a:solidFill>
                    <a:latin typeface="Arial" panose="020B0604020202020204" pitchFamily="34" charset="0"/>
                    <a:cs typeface="Arial" panose="020B0604020202020204" pitchFamily="34" charset="0"/>
                  </a:rPr>
                  <a:t>smoothness</a:t>
                </a:r>
                <a:r>
                  <a:rPr lang="en-US" altLang="zh-CN" sz="2000" dirty="0">
                    <a:latin typeface="Arial" panose="020B0604020202020204" pitchFamily="34" charset="0"/>
                    <a:cs typeface="Arial" panose="020B0604020202020204" pitchFamily="34" charset="0"/>
                  </a:rPr>
                  <a:t> of </a:t>
                </a:r>
                <a14:m>
                  <m:oMath xmlns:m="http://schemas.openxmlformats.org/officeDocument/2006/math">
                    <m:r>
                      <a:rPr lang="en-US" altLang="zh-CN" sz="2000" b="0" i="1" smtClean="0">
                        <a:latin typeface="Cambria Math" panose="02040503050406030204" pitchFamily="18" charset="0"/>
                        <a:cs typeface="Arial" panose="020B0604020202020204" pitchFamily="34" charset="0"/>
                      </a:rPr>
                      <m:t>𝑓</m:t>
                    </m:r>
                    <m:r>
                      <a:rPr lang="en-US" altLang="zh-CN" sz="2000" b="0" i="1" smtClean="0">
                        <a:latin typeface="Cambria Math" panose="02040503050406030204" pitchFamily="18" charset="0"/>
                        <a:cs typeface="Arial" panose="020B0604020202020204" pitchFamily="34" charset="0"/>
                      </a:rPr>
                      <m:t>(⋅)</m:t>
                    </m:r>
                  </m:oMath>
                </a14:m>
                <a:r>
                  <a:rPr lang="en-US" altLang="zh-CN" sz="2000" dirty="0">
                    <a:latin typeface="Arial" panose="020B0604020202020204" pitchFamily="34" charset="0"/>
                    <a:cs typeface="Arial" panose="020B0604020202020204" pitchFamily="34" charset="0"/>
                  </a:rPr>
                  <a:t>.</a:t>
                </a:r>
              </a:p>
              <a:p>
                <a:pPr>
                  <a:lnSpc>
                    <a:spcPct val="110000"/>
                  </a:lnSpc>
                  <a:spcBef>
                    <a:spcPts val="500"/>
                  </a:spcBef>
                </a:pPr>
                <a:r>
                  <a:rPr lang="en-US" altLang="zh-CN" sz="2000" dirty="0">
                    <a:latin typeface="Arial" panose="020B0604020202020204" pitchFamily="34" charset="0"/>
                    <a:cs typeface="Arial" panose="020B0604020202020204" pitchFamily="34" charset="0"/>
                  </a:rPr>
                  <a:t>Given a training set of data </a:t>
                </a:r>
                <a14:m>
                  <m:oMath xmlns:m="http://schemas.openxmlformats.org/officeDocument/2006/math">
                    <m:sSub>
                      <m:sSubPr>
                        <m:ctrlPr>
                          <a:rPr lang="en-US" altLang="zh-CN" sz="2000" b="0" i="1" smtClean="0">
                            <a:latin typeface="Cambria Math" panose="02040503050406030204" pitchFamily="18" charset="0"/>
                            <a:cs typeface="Arial" panose="020B0604020202020204" pitchFamily="34" charset="0"/>
                          </a:rPr>
                        </m:ctrlPr>
                      </m:sSubPr>
                      <m:e>
                        <m:d>
                          <m:dPr>
                            <m:begChr m:val="{"/>
                            <m:endChr m:val="}"/>
                            <m:ctrlPr>
                              <a:rPr lang="en-US" altLang="zh-CN" sz="2000" b="0" i="1" smtClean="0">
                                <a:latin typeface="Cambria Math" panose="02040503050406030204" pitchFamily="18" charset="0"/>
                                <a:cs typeface="Arial" panose="020B0604020202020204" pitchFamily="34" charset="0"/>
                              </a:rPr>
                            </m:ctrlPr>
                          </m:dPr>
                          <m:e>
                            <m:d>
                              <m:dPr>
                                <m:ctrlPr>
                                  <a:rPr lang="en-US" altLang="zh-CN" sz="2000" b="0" i="1" smtClean="0">
                                    <a:latin typeface="Cambria Math" panose="02040503050406030204" pitchFamily="18" charset="0"/>
                                    <a:cs typeface="Arial" panose="020B0604020202020204" pitchFamily="34" charset="0"/>
                                  </a:rPr>
                                </m:ctrlPr>
                              </m:dPr>
                              <m:e>
                                <m:sSub>
                                  <m:sSubPr>
                                    <m:ctrlPr>
                                      <a:rPr lang="en-US" altLang="zh-CN" sz="2000" b="0" i="1" smtClean="0">
                                        <a:latin typeface="Cambria Math" panose="02040503050406030204" pitchFamily="18" charset="0"/>
                                        <a:cs typeface="Arial" panose="020B0604020202020204" pitchFamily="34" charset="0"/>
                                      </a:rPr>
                                    </m:ctrlPr>
                                  </m:sSubPr>
                                  <m:e>
                                    <m:r>
                                      <a:rPr lang="en-US" altLang="zh-CN" sz="2000" b="1" i="1" smtClean="0">
                                        <a:latin typeface="Cambria Math" panose="02040503050406030204" pitchFamily="18" charset="0"/>
                                        <a:cs typeface="Arial" panose="020B0604020202020204" pitchFamily="34" charset="0"/>
                                      </a:rPr>
                                      <m:t>𝒙</m:t>
                                    </m:r>
                                  </m:e>
                                  <m:sub>
                                    <m:r>
                                      <a:rPr lang="en-US" altLang="zh-CN" sz="2000" b="0" i="1" smtClean="0">
                                        <a:latin typeface="Cambria Math" panose="02040503050406030204" pitchFamily="18" charset="0"/>
                                        <a:cs typeface="Arial" panose="020B0604020202020204" pitchFamily="34" charset="0"/>
                                      </a:rPr>
                                      <m:t>𝑖</m:t>
                                    </m:r>
                                  </m:sub>
                                </m:sSub>
                                <m:r>
                                  <a:rPr lang="en-US" altLang="zh-CN" sz="2000" b="0" i="1" smtClean="0">
                                    <a:latin typeface="Cambria Math" panose="02040503050406030204" pitchFamily="18" charset="0"/>
                                    <a:cs typeface="Arial" panose="020B0604020202020204" pitchFamily="34" charset="0"/>
                                  </a:rPr>
                                  <m:t>,</m:t>
                                </m:r>
                                <m:sSub>
                                  <m:sSubPr>
                                    <m:ctrlPr>
                                      <a:rPr lang="en-US" altLang="zh-CN" sz="2000" b="0" i="1" smtClean="0">
                                        <a:latin typeface="Cambria Math" panose="02040503050406030204" pitchFamily="18" charset="0"/>
                                        <a:cs typeface="Arial" panose="020B0604020202020204" pitchFamily="34" charset="0"/>
                                      </a:rPr>
                                    </m:ctrlPr>
                                  </m:sSubPr>
                                  <m:e>
                                    <m:r>
                                      <a:rPr lang="en-US" altLang="zh-CN" sz="2000" b="0" i="1" smtClean="0">
                                        <a:latin typeface="Cambria Math" panose="02040503050406030204" pitchFamily="18" charset="0"/>
                                        <a:cs typeface="Arial" panose="020B0604020202020204" pitchFamily="34" charset="0"/>
                                      </a:rPr>
                                      <m:t>𝑦</m:t>
                                    </m:r>
                                  </m:e>
                                  <m:sub>
                                    <m:r>
                                      <a:rPr lang="en-US" altLang="zh-CN" sz="2000" b="0" i="1" smtClean="0">
                                        <a:latin typeface="Cambria Math" panose="02040503050406030204" pitchFamily="18" charset="0"/>
                                        <a:cs typeface="Arial" panose="020B0604020202020204" pitchFamily="34" charset="0"/>
                                      </a:rPr>
                                      <m:t>𝑖</m:t>
                                    </m:r>
                                  </m:sub>
                                </m:sSub>
                              </m:e>
                            </m:d>
                          </m:e>
                        </m:d>
                      </m:e>
                      <m:sub>
                        <m:r>
                          <a:rPr lang="en-US" altLang="zh-CN" sz="2000" b="0" i="1" smtClean="0">
                            <a:latin typeface="Cambria Math" panose="02040503050406030204" pitchFamily="18" charset="0"/>
                            <a:ea typeface="Cambria Math" panose="02040503050406030204" pitchFamily="18" charset="0"/>
                            <a:cs typeface="Arial" panose="020B0604020202020204" pitchFamily="34" charset="0"/>
                          </a:rPr>
                          <m:t>1:</m:t>
                        </m:r>
                        <m:r>
                          <a:rPr lang="en-US" altLang="zh-CN" sz="2000" b="0" i="1" smtClean="0">
                            <a:latin typeface="Cambria Math" panose="02040503050406030204" pitchFamily="18" charset="0"/>
                            <a:ea typeface="Cambria Math" panose="02040503050406030204" pitchFamily="18" charset="0"/>
                            <a:cs typeface="Arial" panose="020B0604020202020204" pitchFamily="34" charset="0"/>
                          </a:rPr>
                          <m:t>𝑛</m:t>
                        </m:r>
                      </m:sub>
                    </m:sSub>
                    <m:r>
                      <a:rPr lang="en-US" altLang="zh-CN"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altLang="zh-CN" sz="2000" b="0" i="1" smtClean="0">
                            <a:latin typeface="Cambria Math" panose="02040503050406030204" pitchFamily="18" charset="0"/>
                            <a:ea typeface="Cambria Math" panose="02040503050406030204" pitchFamily="18" charset="0"/>
                            <a:cs typeface="Arial" panose="020B0604020202020204" pitchFamily="34" charset="0"/>
                          </a:rPr>
                        </m:ctrlPr>
                      </m:sSupPr>
                      <m:e>
                        <m:d>
                          <m:dPr>
                            <m:ctrlPr>
                              <a:rPr lang="en-US" altLang="zh-CN" sz="2000" b="0" i="1" smtClean="0">
                                <a:latin typeface="Cambria Math" panose="02040503050406030204" pitchFamily="18" charset="0"/>
                                <a:ea typeface="Cambria Math" panose="02040503050406030204" pitchFamily="18" charset="0"/>
                                <a:cs typeface="Arial" panose="020B0604020202020204" pitchFamily="34" charset="0"/>
                              </a:rPr>
                            </m:ctrlPr>
                          </m:dPr>
                          <m:e>
                            <m:r>
                              <a:rPr lang="zh-CN" altLang="en-US" sz="2000" i="1">
                                <a:latin typeface="Cambria Math" panose="02040503050406030204" pitchFamily="18" charset="0"/>
                                <a:cs typeface="Arial" panose="020B0604020202020204" pitchFamily="34" charset="0"/>
                              </a:rPr>
                              <m:t>𝒳</m:t>
                            </m:r>
                            <m:r>
                              <a:rPr lang="en-US" altLang="zh-CN" sz="2000" b="0" i="1" smtClean="0">
                                <a:latin typeface="Cambria Math" panose="02040503050406030204" pitchFamily="18" charset="0"/>
                                <a:cs typeface="Arial" panose="020B0604020202020204" pitchFamily="34" charset="0"/>
                              </a:rPr>
                              <m:t>×</m:t>
                            </m:r>
                            <m:r>
                              <a:rPr lang="en-US" altLang="zh-CN" sz="2000" i="1">
                                <a:latin typeface="Cambria Math" panose="02040503050406030204" pitchFamily="18" charset="0"/>
                                <a:ea typeface="Cambria Math" panose="02040503050406030204" pitchFamily="18" charset="0"/>
                                <a:cs typeface="Arial" panose="020B0604020202020204" pitchFamily="34" charset="0"/>
                              </a:rPr>
                              <m:t>ℝ</m:t>
                            </m:r>
                          </m:e>
                        </m:d>
                      </m:e>
                      <m:sup>
                        <m:r>
                          <a:rPr lang="en-US" altLang="zh-CN" sz="2000" b="0" i="1" smtClean="0">
                            <a:latin typeface="Cambria Math" panose="02040503050406030204" pitchFamily="18" charset="0"/>
                            <a:ea typeface="Cambria Math" panose="02040503050406030204" pitchFamily="18" charset="0"/>
                            <a:cs typeface="Arial" panose="020B0604020202020204" pitchFamily="34" charset="0"/>
                          </a:rPr>
                          <m:t>𝑛</m:t>
                        </m:r>
                      </m:sup>
                    </m:sSup>
                  </m:oMath>
                </a14:m>
                <a:r>
                  <a:rPr lang="en-US" altLang="zh-CN" sz="2000" dirty="0">
                    <a:latin typeface="Arial" panose="020B0604020202020204" pitchFamily="34" charset="0"/>
                    <a:cs typeface="Arial" panose="020B0604020202020204" pitchFamily="34" charset="0"/>
                  </a:rPr>
                  <a:t>, a natural way to estimate a regression function </a:t>
                </a:r>
                <a14:m>
                  <m:oMath xmlns:m="http://schemas.openxmlformats.org/officeDocument/2006/math">
                    <m:r>
                      <a:rPr lang="en-US" altLang="zh-CN" sz="2000" b="0" i="1" smtClean="0">
                        <a:latin typeface="Cambria Math" panose="02040503050406030204" pitchFamily="18" charset="0"/>
                        <a:cs typeface="Arial" panose="020B0604020202020204" pitchFamily="34" charset="0"/>
                      </a:rPr>
                      <m:t>𝑓</m:t>
                    </m:r>
                    <m:r>
                      <a:rPr lang="en-US" altLang="zh-CN" sz="2000" b="0" i="1" smtClean="0">
                        <a:latin typeface="Cambria Math" panose="02040503050406030204" pitchFamily="18" charset="0"/>
                        <a:cs typeface="Arial" panose="020B0604020202020204" pitchFamily="34" charset="0"/>
                      </a:rPr>
                      <m:t>:</m:t>
                    </m:r>
                    <m:r>
                      <a:rPr lang="zh-CN" altLang="en-US" sz="2000" b="0" i="1" smtClean="0">
                        <a:latin typeface="Cambria Math" panose="02040503050406030204" pitchFamily="18" charset="0"/>
                        <a:cs typeface="Arial" panose="020B0604020202020204" pitchFamily="34" charset="0"/>
                      </a:rPr>
                      <m:t>𝒳</m:t>
                    </m:r>
                    <m:r>
                      <a:rPr lang="en-US" altLang="zh-CN" sz="2000" b="0" i="1" smtClean="0">
                        <a:latin typeface="Cambria Math" panose="02040503050406030204" pitchFamily="18" charset="0"/>
                        <a:cs typeface="Arial" panose="020B0604020202020204" pitchFamily="34" charset="0"/>
                      </a:rPr>
                      <m:t>→</m:t>
                    </m:r>
                    <m:r>
                      <a:rPr lang="en-US" altLang="zh-CN" sz="2000" i="1">
                        <a:latin typeface="Cambria Math" panose="02040503050406030204" pitchFamily="18" charset="0"/>
                        <a:ea typeface="Cambria Math" panose="02040503050406030204" pitchFamily="18" charset="0"/>
                        <a:cs typeface="Arial" panose="020B0604020202020204" pitchFamily="34" charset="0"/>
                      </a:rPr>
                      <m:t>ℝ</m:t>
                    </m:r>
                  </m:oMath>
                </a14:m>
                <a:r>
                  <a:rPr lang="en-US" altLang="zh-CN" sz="2000" dirty="0">
                    <a:latin typeface="Arial" panose="020B0604020202020204" pitchFamily="34" charset="0"/>
                    <a:cs typeface="Arial" panose="020B0604020202020204" pitchFamily="34" charset="0"/>
                  </a:rPr>
                  <a:t> is to solve</a:t>
                </a:r>
              </a:p>
              <a:p>
                <a:pPr>
                  <a:lnSpc>
                    <a:spcPct val="110000"/>
                  </a:lnSpc>
                  <a:spcBef>
                    <a:spcPts val="500"/>
                  </a:spcBef>
                </a:pPr>
                <a:endParaRPr lang="en-US" altLang="zh-CN" sz="2000" dirty="0">
                  <a:latin typeface="Arial" panose="020B0604020202020204" pitchFamily="34" charset="0"/>
                  <a:cs typeface="Arial" panose="020B0604020202020204" pitchFamily="34" charset="0"/>
                </a:endParaRPr>
              </a:p>
              <a:p>
                <a:pPr>
                  <a:lnSpc>
                    <a:spcPct val="110000"/>
                  </a:lnSpc>
                  <a:spcBef>
                    <a:spcPts val="500"/>
                  </a:spcBef>
                </a:pPr>
                <a:endParaRPr lang="en-US" altLang="zh-CN" sz="2000" dirty="0">
                  <a:latin typeface="Arial" panose="020B0604020202020204" pitchFamily="34" charset="0"/>
                  <a:cs typeface="Arial" panose="020B0604020202020204" pitchFamily="34" charset="0"/>
                </a:endParaRPr>
              </a:p>
              <a:p>
                <a:pPr marL="0" indent="0">
                  <a:lnSpc>
                    <a:spcPct val="110000"/>
                  </a:lnSpc>
                  <a:spcBef>
                    <a:spcPts val="500"/>
                  </a:spcBef>
                  <a:buNone/>
                </a:pPr>
                <a:endParaRPr lang="en-US" altLang="zh-CN" sz="2000" dirty="0">
                  <a:latin typeface="Arial" panose="020B0604020202020204" pitchFamily="34" charset="0"/>
                  <a:cs typeface="Arial" panose="020B0604020202020204" pitchFamily="34" charset="0"/>
                </a:endParaRPr>
              </a:p>
              <a:p>
                <a:pPr marL="0" indent="0">
                  <a:lnSpc>
                    <a:spcPct val="200000"/>
                  </a:lnSpc>
                  <a:spcBef>
                    <a:spcPts val="500"/>
                  </a:spcBef>
                  <a:buNone/>
                </a:pPr>
                <a:r>
                  <a:rPr lang="en-US" altLang="zh-CN" sz="2000" dirty="0">
                    <a:latin typeface="Arial" panose="020B0604020202020204" pitchFamily="34" charset="0"/>
                    <a:cs typeface="Arial" panose="020B0604020202020204" pitchFamily="34" charset="0"/>
                  </a:rPr>
                  <a:t>   for a loss function </a:t>
                </a:r>
                <a14:m>
                  <m:oMath xmlns:m="http://schemas.openxmlformats.org/officeDocument/2006/math">
                    <m:r>
                      <a:rPr lang="en-US" altLang="zh-CN" sz="2000" b="0" i="1" smtClean="0">
                        <a:latin typeface="Cambria Math" panose="02040503050406030204" pitchFamily="18" charset="0"/>
                        <a:cs typeface="Arial" panose="020B0604020202020204" pitchFamily="34" charset="0"/>
                      </a:rPr>
                      <m:t>ℓ</m:t>
                    </m:r>
                  </m:oMath>
                </a14:m>
                <a:r>
                  <a:rPr lang="en-US" altLang="zh-CN" sz="2000" dirty="0">
                    <a:latin typeface="Arial" panose="020B0604020202020204" pitchFamily="34" charset="0"/>
                    <a:cs typeface="Arial" panose="020B0604020202020204" pitchFamily="34" charset="0"/>
                  </a:rPr>
                  <a:t> such as </a:t>
                </a:r>
                <a14:m>
                  <m:oMath xmlns:m="http://schemas.openxmlformats.org/officeDocument/2006/math">
                    <m:r>
                      <a:rPr lang="en-US" altLang="zh-CN" sz="2000" b="0" i="1" smtClean="0">
                        <a:latin typeface="Cambria Math" panose="02040503050406030204" pitchFamily="18" charset="0"/>
                        <a:cs typeface="Arial" panose="020B0604020202020204" pitchFamily="34" charset="0"/>
                      </a:rPr>
                      <m:t>ℓ</m:t>
                    </m:r>
                    <m:d>
                      <m:dPr>
                        <m:ctrlPr>
                          <a:rPr lang="en-US" altLang="zh-CN" sz="2000" b="0" i="1" smtClean="0">
                            <a:latin typeface="Cambria Math" panose="02040503050406030204" pitchFamily="18" charset="0"/>
                            <a:cs typeface="Arial" panose="020B0604020202020204" pitchFamily="34" charset="0"/>
                          </a:rPr>
                        </m:ctrlPr>
                      </m:dPr>
                      <m:e>
                        <m:r>
                          <a:rPr lang="en-US" altLang="zh-CN" sz="2000" b="0" i="1" smtClean="0">
                            <a:latin typeface="Cambria Math" panose="02040503050406030204" pitchFamily="18" charset="0"/>
                            <a:cs typeface="Arial" panose="020B0604020202020204" pitchFamily="34" charset="0"/>
                          </a:rPr>
                          <m:t>𝑦</m:t>
                        </m:r>
                        <m:r>
                          <a:rPr lang="en-US" altLang="zh-CN" sz="2000" b="0" i="1" smtClean="0">
                            <a:latin typeface="Cambria Math" panose="02040503050406030204" pitchFamily="18" charset="0"/>
                            <a:cs typeface="Arial" panose="020B0604020202020204" pitchFamily="34" charset="0"/>
                          </a:rPr>
                          <m:t>,</m:t>
                        </m:r>
                        <m:sSup>
                          <m:sSupPr>
                            <m:ctrlPr>
                              <a:rPr lang="en-US" altLang="zh-CN" sz="2000" b="0" i="1" smtClean="0">
                                <a:latin typeface="Cambria Math" panose="02040503050406030204" pitchFamily="18" charset="0"/>
                                <a:cs typeface="Arial" panose="020B0604020202020204" pitchFamily="34" charset="0"/>
                              </a:rPr>
                            </m:ctrlPr>
                          </m:sSupPr>
                          <m:e>
                            <m:r>
                              <a:rPr lang="en-US" altLang="zh-CN" sz="2000" b="0" i="1" smtClean="0">
                                <a:latin typeface="Cambria Math" panose="02040503050406030204" pitchFamily="18" charset="0"/>
                                <a:cs typeface="Arial" panose="020B0604020202020204" pitchFamily="34" charset="0"/>
                              </a:rPr>
                              <m:t>𝑦</m:t>
                            </m:r>
                          </m:e>
                          <m:sup>
                            <m:r>
                              <a:rPr lang="en-US" altLang="zh-CN" sz="2000" b="0" i="1" smtClean="0">
                                <a:latin typeface="Cambria Math" panose="02040503050406030204" pitchFamily="18" charset="0"/>
                                <a:cs typeface="Arial" panose="020B0604020202020204" pitchFamily="34" charset="0"/>
                              </a:rPr>
                              <m:t>′</m:t>
                            </m:r>
                          </m:sup>
                        </m:sSup>
                      </m:e>
                    </m:d>
                    <m:r>
                      <a:rPr lang="en-US" altLang="zh-CN" sz="2000" b="0" i="1" smtClean="0">
                        <a:latin typeface="Cambria Math" panose="02040503050406030204" pitchFamily="18" charset="0"/>
                        <a:cs typeface="Arial" panose="020B0604020202020204" pitchFamily="34" charset="0"/>
                      </a:rPr>
                      <m:t>=</m:t>
                    </m:r>
                    <m:sSup>
                      <m:sSupPr>
                        <m:ctrlPr>
                          <a:rPr lang="en-US" altLang="zh-CN" sz="2000" b="0" i="1" smtClean="0">
                            <a:latin typeface="Cambria Math" panose="02040503050406030204" pitchFamily="18" charset="0"/>
                            <a:cs typeface="Arial" panose="020B0604020202020204" pitchFamily="34" charset="0"/>
                          </a:rPr>
                        </m:ctrlPr>
                      </m:sSupPr>
                      <m:e>
                        <m:d>
                          <m:dPr>
                            <m:ctrlPr>
                              <a:rPr lang="en-US" altLang="zh-CN" sz="2000" b="0" i="1" smtClean="0">
                                <a:latin typeface="Cambria Math" panose="02040503050406030204" pitchFamily="18" charset="0"/>
                                <a:cs typeface="Arial" panose="020B0604020202020204" pitchFamily="34" charset="0"/>
                              </a:rPr>
                            </m:ctrlPr>
                          </m:dPr>
                          <m:e>
                            <m:r>
                              <a:rPr lang="en-US" altLang="zh-CN" sz="2000" b="0" i="1" smtClean="0">
                                <a:latin typeface="Cambria Math" panose="02040503050406030204" pitchFamily="18" charset="0"/>
                                <a:cs typeface="Arial" panose="020B0604020202020204" pitchFamily="34" charset="0"/>
                              </a:rPr>
                              <m:t>𝑦</m:t>
                            </m:r>
                            <m:r>
                              <a:rPr lang="en-US" altLang="zh-CN" sz="2000" b="0" i="1" smtClean="0">
                                <a:latin typeface="Cambria Math" panose="02040503050406030204" pitchFamily="18" charset="0"/>
                                <a:cs typeface="Arial" panose="020B0604020202020204" pitchFamily="34" charset="0"/>
                              </a:rPr>
                              <m:t>−</m:t>
                            </m:r>
                            <m:sSup>
                              <m:sSupPr>
                                <m:ctrlPr>
                                  <a:rPr lang="en-US" altLang="zh-CN" sz="2000" b="0" i="1" smtClean="0">
                                    <a:latin typeface="Cambria Math" panose="02040503050406030204" pitchFamily="18" charset="0"/>
                                    <a:cs typeface="Arial" panose="020B0604020202020204" pitchFamily="34" charset="0"/>
                                  </a:rPr>
                                </m:ctrlPr>
                              </m:sSupPr>
                              <m:e>
                                <m:r>
                                  <a:rPr lang="en-US" altLang="zh-CN" sz="2000" b="0" i="1" smtClean="0">
                                    <a:latin typeface="Cambria Math" panose="02040503050406030204" pitchFamily="18" charset="0"/>
                                    <a:cs typeface="Arial" panose="020B0604020202020204" pitchFamily="34" charset="0"/>
                                  </a:rPr>
                                  <m:t>𝑦</m:t>
                                </m:r>
                              </m:e>
                              <m:sup>
                                <m:r>
                                  <a:rPr lang="en-US" altLang="zh-CN" sz="2000" b="0" i="1" smtClean="0">
                                    <a:latin typeface="Cambria Math" panose="02040503050406030204" pitchFamily="18" charset="0"/>
                                    <a:cs typeface="Arial" panose="020B0604020202020204" pitchFamily="34" charset="0"/>
                                  </a:rPr>
                                  <m:t>′</m:t>
                                </m:r>
                              </m:sup>
                            </m:sSup>
                          </m:e>
                        </m:d>
                      </m:e>
                      <m:sup>
                        <m:r>
                          <a:rPr lang="en-US" altLang="zh-CN" sz="2000" b="0" i="1" smtClean="0">
                            <a:latin typeface="Cambria Math" panose="02040503050406030204" pitchFamily="18" charset="0"/>
                            <a:cs typeface="Arial" panose="020B0604020202020204" pitchFamily="34" charset="0"/>
                          </a:rPr>
                          <m:t>2</m:t>
                        </m:r>
                      </m:sup>
                    </m:sSup>
                  </m:oMath>
                </a14:m>
                <a:r>
                  <a:rPr lang="en-US" altLang="zh-CN" sz="2000" dirty="0">
                    <a:latin typeface="Arial" panose="020B0604020202020204" pitchFamily="34" charset="0"/>
                    <a:cs typeface="Arial" panose="020B0604020202020204" pitchFamily="34" charset="0"/>
                  </a:rPr>
                  <a:t>.</a:t>
                </a:r>
              </a:p>
              <a:p>
                <a:pPr>
                  <a:lnSpc>
                    <a:spcPct val="110000"/>
                  </a:lnSpc>
                  <a:spcBef>
                    <a:spcPts val="500"/>
                  </a:spcBef>
                </a:pPr>
                <a:endParaRPr lang="en-US" altLang="zh-CN" sz="2000" dirty="0">
                  <a:latin typeface="Arial" panose="020B0604020202020204" pitchFamily="34" charset="0"/>
                  <a:cs typeface="Arial" panose="020B0604020202020204" pitchFamily="34" charset="0"/>
                </a:endParaRPr>
              </a:p>
              <a:p>
                <a:pPr>
                  <a:lnSpc>
                    <a:spcPct val="110000"/>
                  </a:lnSpc>
                  <a:spcBef>
                    <a:spcPts val="500"/>
                  </a:spcBef>
                </a:pPr>
                <a:r>
                  <a:rPr lang="en-US" altLang="zh-CN" sz="2000" dirty="0">
                    <a:latin typeface="Arial" panose="020B0604020202020204" pitchFamily="34" charset="0"/>
                    <a:cs typeface="Arial" panose="020B0604020202020204" pitchFamily="34" charset="0"/>
                  </a:rPr>
                  <a:t>This problem is potentially of infinite dimension.</a:t>
                </a:r>
              </a:p>
              <a:p>
                <a:pPr lvl="1">
                  <a:lnSpc>
                    <a:spcPct val="110000"/>
                  </a:lnSpc>
                  <a:buFont typeface="Wingdings" panose="05000000000000000000" pitchFamily="2" charset="2"/>
                  <a:buChar char="Ø"/>
                </a:pPr>
                <a:r>
                  <a:rPr lang="en-US" altLang="zh-CN" sz="2000" dirty="0">
                    <a:latin typeface="Arial" panose="020B0604020202020204" pitchFamily="34" charset="0"/>
                    <a:cs typeface="Arial" panose="020B0604020202020204" pitchFamily="34" charset="0"/>
                  </a:rPr>
                  <a:t> We will employ the representer theorem to tackle it.</a:t>
                </a:r>
              </a:p>
            </p:txBody>
          </p:sp>
        </mc:Choice>
        <mc:Fallback xmlns="">
          <p:sp>
            <p:nvSpPr>
              <p:cNvPr id="3" name="内容占位符 2">
                <a:extLst>
                  <a:ext uri="{FF2B5EF4-FFF2-40B4-BE49-F238E27FC236}">
                    <a16:creationId xmlns:a16="http://schemas.microsoft.com/office/drawing/2014/main" id="{400792E5-9ED7-46C4-9C77-27C8DA7ECC9A}"/>
                  </a:ext>
                </a:extLst>
              </p:cNvPr>
              <p:cNvSpPr>
                <a:spLocks noGrp="1" noRot="1" noChangeAspect="1" noMove="1" noResize="1" noEditPoints="1" noAdjustHandles="1" noChangeArrowheads="1" noChangeShapeType="1" noTextEdit="1"/>
              </p:cNvSpPr>
              <p:nvPr>
                <p:ph idx="1"/>
              </p:nvPr>
            </p:nvSpPr>
            <p:spPr>
              <a:xfrm>
                <a:off x="838200" y="1151469"/>
                <a:ext cx="10143067" cy="5204882"/>
              </a:xfrm>
              <a:blipFill>
                <a:blip r:embed="rId3"/>
                <a:stretch>
                  <a:fillRect l="-541" t="-585"/>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id="{6CDE0395-B225-4D04-8615-D93DC277A631}"/>
              </a:ext>
            </a:extLst>
          </p:cNvPr>
          <p:cNvSpPr>
            <a:spLocks noGrp="1"/>
          </p:cNvSpPr>
          <p:nvPr>
            <p:ph type="sldNum" sz="quarter" idx="12"/>
          </p:nvPr>
        </p:nvSpPr>
        <p:spPr/>
        <p:txBody>
          <a:bodyPr/>
          <a:lstStyle/>
          <a:p>
            <a:fld id="{AFE68A9B-37D2-492E-AB52-9A577CDF7D8F}" type="slidenum">
              <a:rPr lang="zh-CN" altLang="en-US" smtClean="0"/>
              <a:t>26</a:t>
            </a:fld>
            <a:endParaRPr lang="zh-CN" altLang="en-US"/>
          </a:p>
        </p:txBody>
      </p:sp>
      <p:pic>
        <p:nvPicPr>
          <p:cNvPr id="6" name="图片 5" descr="\documentclass{article}&#10;\usepackage{amsmath}&#10;\usepackage{amsfonts}&#10;\usepackage{amssymb}&#10;\usepackage{xcolor}&#10;\usepackage{setspace}&#10;\pagestyle{empty}&#10;\begin{document}&#10;&#10;\begin{align*}&#10;\min_{f \in \mathcal{H}} \;\; \textcolor{blue}{ \underbrace{\frac{1}{n} \sum_{i=1}^n \ell\left(y_i, f\left(\boldsymbol{x}_i\right)\right)}_{\text {empirical risk, data fit }} } + \textcolor{red}{ \underbrace{\lambda\|f\|_{\mathcal{H}}^2}_{\text {regularization }} }&#10;\end{align*}&#10;&#10;\end{document}" title="IguanaTex Bitmap Display">
            <a:extLst>
              <a:ext uri="{FF2B5EF4-FFF2-40B4-BE49-F238E27FC236}">
                <a16:creationId xmlns:a16="http://schemas.microsoft.com/office/drawing/2014/main" id="{E51F55F2-0F6E-B3E4-AA86-87CB4AC5823E}"/>
              </a:ext>
            </a:extLst>
          </p:cNvPr>
          <p:cNvPicPr>
            <a:picLocks noChangeAspect="1"/>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3699599" y="3097399"/>
            <a:ext cx="4165599" cy="1117600"/>
          </a:xfrm>
          <a:prstGeom prst="rect">
            <a:avLst/>
          </a:prstGeom>
        </p:spPr>
      </p:pic>
    </p:spTree>
    <p:extLst>
      <p:ext uri="{BB962C8B-B14F-4D97-AF65-F5344CB8AC3E}">
        <p14:creationId xmlns:p14="http://schemas.microsoft.com/office/powerpoint/2010/main" val="283615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75C674-70A3-4942-B8AC-01028A4EC8A8}"/>
              </a:ext>
            </a:extLst>
          </p:cNvPr>
          <p:cNvSpPr>
            <a:spLocks noGrp="1"/>
          </p:cNvSpPr>
          <p:nvPr>
            <p:ph type="title"/>
          </p:nvPr>
        </p:nvSpPr>
        <p:spPr>
          <a:xfrm>
            <a:off x="838200" y="365126"/>
            <a:ext cx="10515600" cy="786342"/>
          </a:xfrm>
        </p:spPr>
        <p:txBody>
          <a:bodyPr>
            <a:normAutofit/>
          </a:bodyPr>
          <a:lstStyle/>
          <a:p>
            <a:r>
              <a:rPr lang="en-US" altLang="zh-CN" sz="3600" dirty="0">
                <a:latin typeface="Arial" panose="020B0604020202020204" pitchFamily="34" charset="0"/>
                <a:cs typeface="Arial" panose="020B0604020202020204" pitchFamily="34" charset="0"/>
              </a:rPr>
              <a:t>The Representer Theorem</a:t>
            </a:r>
            <a:endParaRPr lang="zh-CN" altLang="en-US" sz="3600" dirty="0">
              <a:latin typeface="Arial" panose="020B0604020202020204" pitchFamily="34" charset="0"/>
              <a:cs typeface="Arial" panose="020B0604020202020204" pitchFamily="34" charset="0"/>
            </a:endParaRPr>
          </a:p>
        </p:txBody>
      </p:sp>
      <p:pic>
        <p:nvPicPr>
          <p:cNvPr id="6" name="内容占位符 5">
            <a:extLst>
              <a:ext uri="{FF2B5EF4-FFF2-40B4-BE49-F238E27FC236}">
                <a16:creationId xmlns:a16="http://schemas.microsoft.com/office/drawing/2014/main" id="{1D24330E-BFCF-4EDB-BC20-B19FA101D590}"/>
              </a:ext>
            </a:extLst>
          </p:cNvPr>
          <p:cNvPicPr>
            <a:picLocks noGrp="1" noChangeAspect="1"/>
          </p:cNvPicPr>
          <p:nvPr>
            <p:ph idx="1"/>
          </p:nvPr>
        </p:nvPicPr>
        <p:blipFill>
          <a:blip r:embed="rId3"/>
          <a:stretch>
            <a:fillRect/>
          </a:stretch>
        </p:blipFill>
        <p:spPr>
          <a:xfrm>
            <a:off x="1115482" y="1151468"/>
            <a:ext cx="7342718" cy="4882816"/>
          </a:xfrm>
        </p:spPr>
      </p:pic>
      <p:sp>
        <p:nvSpPr>
          <p:cNvPr id="4" name="灯片编号占位符 3">
            <a:extLst>
              <a:ext uri="{FF2B5EF4-FFF2-40B4-BE49-F238E27FC236}">
                <a16:creationId xmlns:a16="http://schemas.microsoft.com/office/drawing/2014/main" id="{6CDE0395-B225-4D04-8615-D93DC277A631}"/>
              </a:ext>
            </a:extLst>
          </p:cNvPr>
          <p:cNvSpPr>
            <a:spLocks noGrp="1"/>
          </p:cNvSpPr>
          <p:nvPr>
            <p:ph type="sldNum" sz="quarter" idx="12"/>
          </p:nvPr>
        </p:nvSpPr>
        <p:spPr/>
        <p:txBody>
          <a:bodyPr/>
          <a:lstStyle/>
          <a:p>
            <a:fld id="{AFE68A9B-37D2-492E-AB52-9A577CDF7D8F}" type="slidenum">
              <a:rPr lang="zh-CN" altLang="en-US" smtClean="0"/>
              <a:t>27</a:t>
            </a:fld>
            <a:endParaRPr lang="zh-CN" altLang="en-US"/>
          </a:p>
        </p:txBody>
      </p:sp>
      <p:pic>
        <p:nvPicPr>
          <p:cNvPr id="5" name="图片 4" descr="\documentclass{article}&#10;\usepackage{amsmath}&#10;\usepackage{amsfonts}&#10;\usepackage{amssymb}&#10;\usepackage{xcolor}&#10;\usepackage{setspace}&#10;\pagestyle{empty}&#10;\begin{document}&#10;&#10;&#10;\begin{spacing}{1.5}&#10;\noindent&#10;$\Rightarrow \Psi  = \frac{1}{n} \sum_{i=1}^n \ell\left(y_i, f\left(\boldsymbol{x}_i\right)\right) + \lambda\|f\|_{\mathcal{H}}^2$&#10;&#10;&#10;satisfies this property.&#10;\end{spacing}&#10;&#10;\end{document}" title="IguanaTex Bitmap Display">
            <a:extLst>
              <a:ext uri="{FF2B5EF4-FFF2-40B4-BE49-F238E27FC236}">
                <a16:creationId xmlns:a16="http://schemas.microsoft.com/office/drawing/2014/main" id="{7AA89303-D287-3939-BA10-A359263D7504}"/>
              </a:ext>
            </a:extLst>
          </p:cNvPr>
          <p:cNvPicPr>
            <a:picLocks noChangeAspect="1"/>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8159570" y="2248541"/>
            <a:ext cx="3657603" cy="662940"/>
          </a:xfrm>
          <a:prstGeom prst="rect">
            <a:avLst/>
          </a:prstGeom>
        </p:spPr>
      </p:pic>
    </p:spTree>
    <p:extLst>
      <p:ext uri="{BB962C8B-B14F-4D97-AF65-F5344CB8AC3E}">
        <p14:creationId xmlns:p14="http://schemas.microsoft.com/office/powerpoint/2010/main" val="1129307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75C674-70A3-4942-B8AC-01028A4EC8A8}"/>
              </a:ext>
            </a:extLst>
          </p:cNvPr>
          <p:cNvSpPr>
            <a:spLocks noGrp="1"/>
          </p:cNvSpPr>
          <p:nvPr>
            <p:ph type="title"/>
          </p:nvPr>
        </p:nvSpPr>
        <p:spPr>
          <a:xfrm>
            <a:off x="838200" y="365126"/>
            <a:ext cx="10515600" cy="786342"/>
          </a:xfrm>
        </p:spPr>
        <p:txBody>
          <a:bodyPr>
            <a:normAutofit/>
          </a:bodyPr>
          <a:lstStyle/>
          <a:p>
            <a:r>
              <a:rPr lang="en-US" altLang="zh-CN" sz="3600" dirty="0">
                <a:latin typeface="Arial" panose="020B0604020202020204" pitchFamily="34" charset="0"/>
                <a:cs typeface="Arial" panose="020B0604020202020204" pitchFamily="34" charset="0"/>
              </a:rPr>
              <a:t>The Representer Theorem – Practical Use</a:t>
            </a:r>
            <a:endParaRPr lang="zh-CN" altLang="en-US" sz="3600" dirty="0">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400792E5-9ED7-46C4-9C77-27C8DA7ECC9A}"/>
                  </a:ext>
                </a:extLst>
              </p:cNvPr>
              <p:cNvSpPr>
                <a:spLocks noGrp="1"/>
              </p:cNvSpPr>
              <p:nvPr>
                <p:ph idx="1"/>
              </p:nvPr>
            </p:nvSpPr>
            <p:spPr>
              <a:xfrm>
                <a:off x="838200" y="1151469"/>
                <a:ext cx="10515600" cy="5204882"/>
              </a:xfrm>
            </p:spPr>
            <p:txBody>
              <a:bodyPr>
                <a:normAutofit/>
              </a:bodyPr>
              <a:lstStyle/>
              <a:p>
                <a:pPr>
                  <a:lnSpc>
                    <a:spcPct val="110000"/>
                  </a:lnSpc>
                  <a:spcBef>
                    <a:spcPts val="500"/>
                  </a:spcBef>
                </a:pPr>
                <a:r>
                  <a:rPr lang="en-US" altLang="zh-CN" sz="2000" dirty="0">
                    <a:latin typeface="Arial" panose="020B0604020202020204" pitchFamily="34" charset="0"/>
                    <a:cs typeface="Arial" panose="020B0604020202020204" pitchFamily="34" charset="0"/>
                  </a:rPr>
                  <a:t>When the representer theorem holds, we know that we can look for a solution of the form:</a:t>
                </a:r>
              </a:p>
              <a:p>
                <a:pPr>
                  <a:lnSpc>
                    <a:spcPct val="110000"/>
                  </a:lnSpc>
                  <a:spcBef>
                    <a:spcPts val="500"/>
                  </a:spcBef>
                </a:pPr>
                <a:endParaRPr lang="en-US" altLang="zh-CN" sz="2000" dirty="0">
                  <a:latin typeface="Arial" panose="020B0604020202020204" pitchFamily="34" charset="0"/>
                  <a:cs typeface="Arial" panose="020B0604020202020204" pitchFamily="34" charset="0"/>
                </a:endParaRPr>
              </a:p>
              <a:p>
                <a:pPr>
                  <a:lnSpc>
                    <a:spcPct val="110000"/>
                  </a:lnSpc>
                  <a:spcBef>
                    <a:spcPts val="500"/>
                  </a:spcBef>
                </a:pPr>
                <a:endParaRPr lang="en-US" altLang="zh-CN" sz="2000" dirty="0">
                  <a:latin typeface="Arial" panose="020B0604020202020204" pitchFamily="34" charset="0"/>
                  <a:cs typeface="Arial" panose="020B0604020202020204" pitchFamily="34" charset="0"/>
                </a:endParaRPr>
              </a:p>
              <a:p>
                <a:pPr>
                  <a:lnSpc>
                    <a:spcPct val="110000"/>
                  </a:lnSpc>
                  <a:spcBef>
                    <a:spcPts val="500"/>
                  </a:spcBef>
                </a:pPr>
                <a:endParaRPr lang="en-US" altLang="zh-CN" sz="2000" dirty="0">
                  <a:latin typeface="Arial" panose="020B0604020202020204" pitchFamily="34" charset="0"/>
                  <a:cs typeface="Arial" panose="020B0604020202020204" pitchFamily="34" charset="0"/>
                </a:endParaRPr>
              </a:p>
              <a:p>
                <a:pPr>
                  <a:lnSpc>
                    <a:spcPct val="110000"/>
                  </a:lnSpc>
                  <a:spcBef>
                    <a:spcPts val="500"/>
                  </a:spcBef>
                </a:pPr>
                <a:r>
                  <a:rPr lang="en-US" altLang="zh-CN" sz="2000" dirty="0">
                    <a:latin typeface="Arial" panose="020B0604020202020204" pitchFamily="34" charset="0"/>
                    <a:cs typeface="Arial" panose="020B0604020202020204" pitchFamily="34" charset="0"/>
                  </a:rPr>
                  <a:t>For any </a:t>
                </a:r>
                <a14:m>
                  <m:oMath xmlns:m="http://schemas.openxmlformats.org/officeDocument/2006/math">
                    <m:r>
                      <a:rPr lang="en-US" altLang="zh-CN" sz="2000" b="0" i="1" smtClean="0">
                        <a:latin typeface="Cambria Math" panose="02040503050406030204" pitchFamily="18" charset="0"/>
                        <a:cs typeface="Arial" panose="020B0604020202020204" pitchFamily="34" charset="0"/>
                      </a:rPr>
                      <m:t>𝑗</m:t>
                    </m:r>
                    <m:r>
                      <a:rPr lang="en-US" altLang="zh-CN" sz="2000" b="0" i="1" smtClean="0">
                        <a:latin typeface="Cambria Math" panose="02040503050406030204" pitchFamily="18" charset="0"/>
                        <a:cs typeface="Arial" panose="020B0604020202020204" pitchFamily="34" charset="0"/>
                      </a:rPr>
                      <m:t>=1,…,</m:t>
                    </m:r>
                    <m:r>
                      <a:rPr lang="en-US" altLang="zh-CN" sz="2000" b="0" i="1" smtClean="0">
                        <a:latin typeface="Cambria Math" panose="02040503050406030204" pitchFamily="18" charset="0"/>
                        <a:cs typeface="Arial" panose="020B0604020202020204" pitchFamily="34" charset="0"/>
                      </a:rPr>
                      <m:t>𝑛</m:t>
                    </m:r>
                  </m:oMath>
                </a14:m>
                <a:r>
                  <a:rPr lang="en-US" altLang="zh-CN" sz="2000" dirty="0">
                    <a:latin typeface="Arial" panose="020B0604020202020204" pitchFamily="34" charset="0"/>
                    <a:cs typeface="Arial" panose="020B0604020202020204" pitchFamily="34" charset="0"/>
                  </a:rPr>
                  <a:t>, we have: </a:t>
                </a:r>
              </a:p>
              <a:p>
                <a:pPr>
                  <a:lnSpc>
                    <a:spcPct val="110000"/>
                  </a:lnSpc>
                  <a:spcBef>
                    <a:spcPts val="500"/>
                  </a:spcBef>
                </a:pPr>
                <a:endParaRPr lang="en-US" altLang="zh-CN" sz="2000" dirty="0">
                  <a:latin typeface="Arial" panose="020B0604020202020204" pitchFamily="34" charset="0"/>
                  <a:cs typeface="Arial" panose="020B0604020202020204" pitchFamily="34" charset="0"/>
                </a:endParaRPr>
              </a:p>
              <a:p>
                <a:pPr>
                  <a:lnSpc>
                    <a:spcPct val="110000"/>
                  </a:lnSpc>
                  <a:spcBef>
                    <a:spcPts val="500"/>
                  </a:spcBef>
                </a:pPr>
                <a:endParaRPr lang="en-US" altLang="zh-CN" sz="2000" dirty="0">
                  <a:latin typeface="Arial" panose="020B0604020202020204" pitchFamily="34" charset="0"/>
                  <a:cs typeface="Arial" panose="020B0604020202020204" pitchFamily="34" charset="0"/>
                </a:endParaRPr>
              </a:p>
              <a:p>
                <a:pPr>
                  <a:lnSpc>
                    <a:spcPct val="110000"/>
                  </a:lnSpc>
                  <a:spcBef>
                    <a:spcPts val="500"/>
                  </a:spcBef>
                </a:pPr>
                <a:r>
                  <a:rPr lang="en-US" altLang="zh-CN" sz="2000" dirty="0">
                    <a:latin typeface="Arial" panose="020B0604020202020204" pitchFamily="34" charset="0"/>
                    <a:cs typeface="Arial" panose="020B0604020202020204" pitchFamily="34" charset="0"/>
                  </a:rPr>
                  <a:t>Norm of the function: </a:t>
                </a:r>
              </a:p>
              <a:p>
                <a:pPr>
                  <a:lnSpc>
                    <a:spcPct val="110000"/>
                  </a:lnSpc>
                  <a:spcBef>
                    <a:spcPts val="500"/>
                  </a:spcBef>
                </a:pPr>
                <a:endParaRPr lang="en-US" altLang="zh-CN" sz="2000" dirty="0">
                  <a:latin typeface="Arial" panose="020B0604020202020204" pitchFamily="34" charset="0"/>
                  <a:cs typeface="Arial" panose="020B0604020202020204" pitchFamily="34" charset="0"/>
                </a:endParaRPr>
              </a:p>
              <a:p>
                <a:pPr>
                  <a:lnSpc>
                    <a:spcPct val="110000"/>
                  </a:lnSpc>
                  <a:spcBef>
                    <a:spcPts val="500"/>
                  </a:spcBef>
                </a:pPr>
                <a:endParaRPr lang="en-US" altLang="zh-CN" sz="2000" dirty="0">
                  <a:latin typeface="Arial" panose="020B0604020202020204" pitchFamily="34" charset="0"/>
                  <a:cs typeface="Arial" panose="020B0604020202020204" pitchFamily="34" charset="0"/>
                </a:endParaRPr>
              </a:p>
              <a:p>
                <a:pPr>
                  <a:lnSpc>
                    <a:spcPct val="110000"/>
                  </a:lnSpc>
                  <a:spcBef>
                    <a:spcPts val="500"/>
                  </a:spcBef>
                </a:pPr>
                <a:r>
                  <a:rPr lang="en-US" altLang="zh-CN" sz="2000" dirty="0">
                    <a:latin typeface="Arial" panose="020B0604020202020204" pitchFamily="34" charset="0"/>
                    <a:cs typeface="Arial" panose="020B0604020202020204" pitchFamily="34" charset="0"/>
                  </a:rPr>
                  <a:t>Therefore:</a:t>
                </a:r>
              </a:p>
              <a:p>
                <a:pPr lvl="1">
                  <a:lnSpc>
                    <a:spcPct val="200000"/>
                  </a:lnSpc>
                  <a:buFont typeface="Wingdings" panose="05000000000000000000" pitchFamily="2" charset="2"/>
                  <a:buChar char="Ø"/>
                </a:pPr>
                <a:r>
                  <a:rPr lang="en-US" altLang="zh-CN" sz="2000" dirty="0">
                    <a:latin typeface="Arial" panose="020B0604020202020204" pitchFamily="34" charset="0"/>
                    <a:cs typeface="Arial" panose="020B0604020202020204" pitchFamily="34" charset="0"/>
                  </a:rPr>
                  <a:t> Usual multivariate optimization problem; solved analytically or numerically.</a:t>
                </a:r>
              </a:p>
            </p:txBody>
          </p:sp>
        </mc:Choice>
        <mc:Fallback xmlns="">
          <p:sp>
            <p:nvSpPr>
              <p:cNvPr id="3" name="内容占位符 2">
                <a:extLst>
                  <a:ext uri="{FF2B5EF4-FFF2-40B4-BE49-F238E27FC236}">
                    <a16:creationId xmlns:a16="http://schemas.microsoft.com/office/drawing/2014/main" id="{400792E5-9ED7-46C4-9C77-27C8DA7ECC9A}"/>
                  </a:ext>
                </a:extLst>
              </p:cNvPr>
              <p:cNvSpPr>
                <a:spLocks noGrp="1" noRot="1" noChangeAspect="1" noMove="1" noResize="1" noEditPoints="1" noAdjustHandles="1" noChangeArrowheads="1" noChangeShapeType="1" noTextEdit="1"/>
              </p:cNvSpPr>
              <p:nvPr>
                <p:ph idx="1"/>
              </p:nvPr>
            </p:nvSpPr>
            <p:spPr>
              <a:xfrm>
                <a:off x="838200" y="1151469"/>
                <a:ext cx="10515600" cy="5204882"/>
              </a:xfrm>
              <a:blipFill>
                <a:blip r:embed="rId6"/>
                <a:stretch>
                  <a:fillRect l="-522" t="-585" r="-116"/>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id="{6CDE0395-B225-4D04-8615-D93DC277A631}"/>
              </a:ext>
            </a:extLst>
          </p:cNvPr>
          <p:cNvSpPr>
            <a:spLocks noGrp="1"/>
          </p:cNvSpPr>
          <p:nvPr>
            <p:ph type="sldNum" sz="quarter" idx="12"/>
          </p:nvPr>
        </p:nvSpPr>
        <p:spPr/>
        <p:txBody>
          <a:bodyPr/>
          <a:lstStyle/>
          <a:p>
            <a:fld id="{AFE68A9B-37D2-492E-AB52-9A577CDF7D8F}" type="slidenum">
              <a:rPr lang="zh-CN" altLang="en-US" smtClean="0"/>
              <a:t>28</a:t>
            </a:fld>
            <a:endParaRPr lang="zh-CN" altLang="en-US"/>
          </a:p>
        </p:txBody>
      </p:sp>
      <p:pic>
        <p:nvPicPr>
          <p:cNvPr id="6" name="图片 5" descr="\documentclass{article}&#10;\usepackage{amsmath}&#10;\usepackage{amsfonts}&#10;\usepackage{amssymb}&#10;\usepackage{xcolor}&#10;\usepackage{setspace}&#10;\pagestyle{empty}&#10;\begin{document}&#10;&#10;\begin{align*}&#10;f(\boldsymbol{x})=\sum_{i=1}^n \alpha_i K\left(\boldsymbol{x}_i, \boldsymbol{x}\right), \quad \text { for some } \boldsymbol{\alpha} \in \mathbb{R}^n.&#10;\end{align*}&#10;&#10;\end{document}" title="IguanaTex Bitmap Display">
            <a:extLst>
              <a:ext uri="{FF2B5EF4-FFF2-40B4-BE49-F238E27FC236}">
                <a16:creationId xmlns:a16="http://schemas.microsoft.com/office/drawing/2014/main" id="{7F2B7EC4-8B21-CD15-1B50-27AC6D6F0BFA}"/>
              </a:ext>
            </a:extLst>
          </p:cNvPr>
          <p:cNvPicPr>
            <a:picLocks noChangeAspect="1"/>
          </p:cNvPicPr>
          <p:nvPr>
            <p:custDataLst>
              <p:tags r:id="rId1"/>
            </p:custDataLst>
          </p:nvPr>
        </p:nvPicPr>
        <p:blipFill>
          <a:blip r:embed="rId7">
            <a:extLst>
              <a:ext uri="{28A0092B-C50C-407E-A947-70E740481C1C}">
                <a14:useLocalDpi xmlns:a14="http://schemas.microsoft.com/office/drawing/2010/main" val="0"/>
              </a:ext>
            </a:extLst>
          </a:blip>
          <a:stretch>
            <a:fillRect/>
          </a:stretch>
        </p:blipFill>
        <p:spPr>
          <a:xfrm>
            <a:off x="3706669" y="1659466"/>
            <a:ext cx="4876799" cy="711200"/>
          </a:xfrm>
          <a:prstGeom prst="rect">
            <a:avLst/>
          </a:prstGeom>
        </p:spPr>
      </p:pic>
      <p:pic>
        <p:nvPicPr>
          <p:cNvPr id="8" name="图片 7" descr="\documentclass{article}&#10;\usepackage{amsmath}&#10;\usepackage{amsfonts}&#10;\usepackage{amssymb}&#10;\usepackage{xcolor}&#10;\usepackage{setspace}&#10;\pagestyle{empty}&#10;\begin{document}&#10;&#10;\begin{align*}&#10;f\left(\boldsymbol{x}_j\right)=\sum_{i=1}^n \alpha_i K\left(\boldsymbol{x}_i, \boldsymbol{x}_j\right)= \textcolor{red}{[\mathbf{K} \boldsymbol{\alpha}]_j}, \;\; \text{with } \mathbf{K}_{ij} = K(\boldsymbol{x}_{i}, \boldsymbol{x}_{j}).&#10;\end{align*}&#10;&#10;\end{document}" title="IguanaTex Bitmap Display">
            <a:extLst>
              <a:ext uri="{FF2B5EF4-FFF2-40B4-BE49-F238E27FC236}">
                <a16:creationId xmlns:a16="http://schemas.microsoft.com/office/drawing/2014/main" id="{BBD0A918-8D15-87C3-DDA3-FF881D32E980}"/>
              </a:ext>
            </a:extLst>
          </p:cNvPr>
          <p:cNvPicPr>
            <a:picLocks noChangeAspect="1"/>
          </p:cNvPicPr>
          <p:nvPr>
            <p:custDataLst>
              <p:tags r:id="rId2"/>
            </p:custDataLst>
          </p:nvPr>
        </p:nvPicPr>
        <p:blipFill>
          <a:blip r:embed="rId8">
            <a:extLst>
              <a:ext uri="{28A0092B-C50C-407E-A947-70E740481C1C}">
                <a14:useLocalDpi xmlns:a14="http://schemas.microsoft.com/office/drawing/2010/main" val="0"/>
              </a:ext>
            </a:extLst>
          </a:blip>
          <a:stretch>
            <a:fillRect/>
          </a:stretch>
        </p:blipFill>
        <p:spPr>
          <a:xfrm>
            <a:off x="4619928" y="2650899"/>
            <a:ext cx="6451594" cy="711200"/>
          </a:xfrm>
          <a:prstGeom prst="rect">
            <a:avLst/>
          </a:prstGeom>
        </p:spPr>
      </p:pic>
      <p:pic>
        <p:nvPicPr>
          <p:cNvPr id="10" name="图片 9" descr="\documentclass{article}&#10;\usepackage{amsmath}&#10;\usepackage{amsfonts}&#10;\usepackage{amssymb}&#10;\usepackage{xcolor}&#10;\usepackage{setspace}&#10;\pagestyle{empty}&#10;\begin{document}&#10;&#10;\begin{align*}&#10;\|f\|_{\mathcal{H}}^2=\left\|\sum_{i=1}^n \alpha_i K(\boldsymbol{x}_i, \cdot)\right\|_{\mathcal{H}}^2=\sum_{i=1}^n \sum_{j=1}^n \alpha_i \alpha_j K\left(\boldsymbol{x}_i, \boldsymbol{x}_j\right)= \textcolor{red}{\boldsymbol{\alpha}^{\top} \mathbf{K} \boldsymbol{\alpha}}.&#10;\end{align*}&#10;&#10;\end{document}" title="IguanaTex Bitmap Display">
            <a:extLst>
              <a:ext uri="{FF2B5EF4-FFF2-40B4-BE49-F238E27FC236}">
                <a16:creationId xmlns:a16="http://schemas.microsoft.com/office/drawing/2014/main" id="{ED8AD764-966C-4ED9-90BE-F40018BD5CDB}"/>
              </a:ext>
            </a:extLst>
          </p:cNvPr>
          <p:cNvPicPr>
            <a:picLocks noChangeAspect="1"/>
          </p:cNvPicPr>
          <p:nvPr>
            <p:custDataLst>
              <p:tags r:id="rId3"/>
            </p:custDataLst>
          </p:nvPr>
        </p:nvPicPr>
        <p:blipFill>
          <a:blip r:embed="rId9">
            <a:extLst>
              <a:ext uri="{28A0092B-C50C-407E-A947-70E740481C1C}">
                <a14:useLocalDpi xmlns:a14="http://schemas.microsoft.com/office/drawing/2010/main" val="0"/>
              </a:ext>
            </a:extLst>
          </a:blip>
          <a:stretch>
            <a:fillRect/>
          </a:stretch>
        </p:blipFill>
        <p:spPr>
          <a:xfrm>
            <a:off x="3921759" y="3725669"/>
            <a:ext cx="6832601" cy="838200"/>
          </a:xfrm>
          <a:prstGeom prst="rect">
            <a:avLst/>
          </a:prstGeom>
        </p:spPr>
      </p:pic>
      <p:pic>
        <p:nvPicPr>
          <p:cNvPr id="12" name="图片 11" descr="\documentclass{article}&#10;\usepackage{amsmath}&#10;\usepackage{amsfonts}&#10;\usepackage{amssymb}&#10;\usepackage{xcolor}&#10;\usepackage{setspace}&#10;\pagestyle{empty}&#10;\begin{document}&#10;&#10;\begin{align*}&#10;\min _{f \in \mathcal{H}} \Psi\left(f\left(\boldsymbol{x}_1\right), \cdots, f\left(\boldsymbol{x}_n\right), \; \textcolor{blue}{\|f\|_{\mathcal{H}}^2}\right) \;\; \Rightarrow \;\; \min _{\boldsymbol{\alpha} \in \mathbb{R}^n} \Psi\left([\mathbf{K} \boldsymbol{\alpha}]_1, \cdots,[\mathbf{K} \boldsymbol{\alpha}]_n, \; \textcolor{blue}{\boldsymbol{\alpha}^{\top} \mathbf{K} \boldsymbol{\alpha}}\right).&#10;\end{align*}&#10;&#10;\end{document}" title="IguanaTex Bitmap Display">
            <a:extLst>
              <a:ext uri="{FF2B5EF4-FFF2-40B4-BE49-F238E27FC236}">
                <a16:creationId xmlns:a16="http://schemas.microsoft.com/office/drawing/2014/main" id="{6423EBE8-F325-CE3C-9428-FCFB47DD4705}"/>
              </a:ext>
            </a:extLst>
          </p:cNvPr>
          <p:cNvPicPr>
            <a:picLocks noChangeAspect="1"/>
          </p:cNvPicPr>
          <p:nvPr>
            <p:custDataLst>
              <p:tags r:id="rId4"/>
            </p:custDataLst>
          </p:nvPr>
        </p:nvPicPr>
        <p:blipFill>
          <a:blip r:embed="rId10">
            <a:extLst>
              <a:ext uri="{28A0092B-C50C-407E-A947-70E740481C1C}">
                <a14:useLocalDpi xmlns:a14="http://schemas.microsoft.com/office/drawing/2010/main" val="0"/>
              </a:ext>
            </a:extLst>
          </a:blip>
          <a:stretch>
            <a:fillRect/>
          </a:stretch>
        </p:blipFill>
        <p:spPr>
          <a:xfrm>
            <a:off x="2690058" y="5198533"/>
            <a:ext cx="8534402" cy="431800"/>
          </a:xfrm>
          <a:prstGeom prst="rect">
            <a:avLst/>
          </a:prstGeom>
        </p:spPr>
      </p:pic>
    </p:spTree>
    <p:extLst>
      <p:ext uri="{BB962C8B-B14F-4D97-AF65-F5344CB8AC3E}">
        <p14:creationId xmlns:p14="http://schemas.microsoft.com/office/powerpoint/2010/main" val="189452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75C674-70A3-4942-B8AC-01028A4EC8A8}"/>
              </a:ext>
            </a:extLst>
          </p:cNvPr>
          <p:cNvSpPr>
            <a:spLocks noGrp="1"/>
          </p:cNvSpPr>
          <p:nvPr>
            <p:ph type="title"/>
          </p:nvPr>
        </p:nvSpPr>
        <p:spPr>
          <a:xfrm>
            <a:off x="838200" y="365126"/>
            <a:ext cx="10515600" cy="786342"/>
          </a:xfrm>
        </p:spPr>
        <p:txBody>
          <a:bodyPr>
            <a:normAutofit/>
          </a:bodyPr>
          <a:lstStyle/>
          <a:p>
            <a:r>
              <a:rPr lang="en-US" altLang="zh-CN" sz="3600" dirty="0">
                <a:latin typeface="Arial" panose="020B0604020202020204" pitchFamily="34" charset="0"/>
                <a:cs typeface="Arial" panose="020B0604020202020204" pitchFamily="34" charset="0"/>
              </a:rPr>
              <a:t>Application – Kernel Ridge Regression </a:t>
            </a:r>
            <a:endParaRPr lang="zh-CN" altLang="en-US" sz="3600" dirty="0">
              <a:latin typeface="Arial" panose="020B0604020202020204" pitchFamily="34" charset="0"/>
              <a:cs typeface="Arial" panose="020B0604020202020204" pitchFamily="34" charset="0"/>
            </a:endParaRPr>
          </a:p>
        </p:txBody>
      </p:sp>
      <p:sp>
        <p:nvSpPr>
          <p:cNvPr id="3" name="内容占位符 2">
            <a:extLst>
              <a:ext uri="{FF2B5EF4-FFF2-40B4-BE49-F238E27FC236}">
                <a16:creationId xmlns:a16="http://schemas.microsoft.com/office/drawing/2014/main" id="{400792E5-9ED7-46C4-9C77-27C8DA7ECC9A}"/>
              </a:ext>
            </a:extLst>
          </p:cNvPr>
          <p:cNvSpPr>
            <a:spLocks noGrp="1"/>
          </p:cNvSpPr>
          <p:nvPr>
            <p:ph idx="1"/>
          </p:nvPr>
        </p:nvSpPr>
        <p:spPr>
          <a:xfrm>
            <a:off x="838201" y="2305878"/>
            <a:ext cx="5823300" cy="4050472"/>
          </a:xfrm>
        </p:spPr>
        <p:txBody>
          <a:bodyPr>
            <a:normAutofit/>
          </a:bodyPr>
          <a:lstStyle/>
          <a:p>
            <a:pPr>
              <a:lnSpc>
                <a:spcPct val="110000"/>
              </a:lnSpc>
              <a:spcBef>
                <a:spcPts val="500"/>
              </a:spcBef>
            </a:pPr>
            <a:r>
              <a:rPr lang="en-US" altLang="zh-CN" sz="2000" dirty="0">
                <a:latin typeface="Arial" panose="020B0604020202020204" pitchFamily="34" charset="0"/>
                <a:cs typeface="Arial" panose="020B0604020202020204" pitchFamily="34" charset="0"/>
              </a:rPr>
              <a:t>Denote: </a:t>
            </a:r>
          </a:p>
          <a:p>
            <a:pPr>
              <a:lnSpc>
                <a:spcPct val="200000"/>
              </a:lnSpc>
              <a:spcBef>
                <a:spcPts val="500"/>
              </a:spcBef>
            </a:pPr>
            <a:r>
              <a:rPr lang="en-US" altLang="zh-CN" sz="2000" dirty="0">
                <a:latin typeface="Arial" panose="020B0604020202020204" pitchFamily="34" charset="0"/>
                <a:cs typeface="Arial" panose="020B0604020202020204" pitchFamily="34" charset="0"/>
              </a:rPr>
              <a:t>We can also write:</a:t>
            </a:r>
          </a:p>
          <a:p>
            <a:pPr>
              <a:lnSpc>
                <a:spcPct val="200000"/>
              </a:lnSpc>
              <a:spcBef>
                <a:spcPts val="500"/>
              </a:spcBef>
            </a:pPr>
            <a:r>
              <a:rPr lang="en-US" altLang="zh-CN" sz="2000" dirty="0">
                <a:latin typeface="Arial" panose="020B0604020202020204" pitchFamily="34" charset="0"/>
                <a:cs typeface="Arial" panose="020B0604020202020204" pitchFamily="34" charset="0"/>
              </a:rPr>
              <a:t>Then: </a:t>
            </a:r>
          </a:p>
          <a:p>
            <a:pPr marL="0" indent="0">
              <a:lnSpc>
                <a:spcPct val="200000"/>
              </a:lnSpc>
              <a:spcBef>
                <a:spcPts val="500"/>
              </a:spcBef>
              <a:buNone/>
            </a:pPr>
            <a:endParaRPr lang="en-US" altLang="zh-CN" sz="2000" dirty="0">
              <a:latin typeface="Arial" panose="020B0604020202020204" pitchFamily="34" charset="0"/>
              <a:cs typeface="Arial" panose="020B0604020202020204" pitchFamily="34" charset="0"/>
            </a:endParaRPr>
          </a:p>
          <a:p>
            <a:pPr lvl="1">
              <a:lnSpc>
                <a:spcPct val="250000"/>
              </a:lnSpc>
            </a:pPr>
            <a:r>
              <a:rPr lang="en-US" altLang="zh-CN" sz="2000" dirty="0">
                <a:latin typeface="Arial" panose="020B0604020202020204" pitchFamily="34" charset="0"/>
                <a:cs typeface="Arial" panose="020B0604020202020204" pitchFamily="34" charset="0"/>
              </a:rPr>
              <a:t> A convex quadratic programming problem.</a:t>
            </a:r>
          </a:p>
          <a:p>
            <a:pPr lvl="1">
              <a:lnSpc>
                <a:spcPct val="120000"/>
              </a:lnSpc>
            </a:pPr>
            <a:r>
              <a:rPr lang="en-US" altLang="zh-CN" sz="2000" dirty="0">
                <a:latin typeface="Arial" panose="020B0604020202020204" pitchFamily="34" charset="0"/>
                <a:cs typeface="Arial" panose="020B0604020202020204" pitchFamily="34" charset="0"/>
              </a:rPr>
              <a:t> Solution: </a:t>
            </a:r>
          </a:p>
        </p:txBody>
      </p:sp>
      <p:sp>
        <p:nvSpPr>
          <p:cNvPr id="4" name="灯片编号占位符 3">
            <a:extLst>
              <a:ext uri="{FF2B5EF4-FFF2-40B4-BE49-F238E27FC236}">
                <a16:creationId xmlns:a16="http://schemas.microsoft.com/office/drawing/2014/main" id="{6CDE0395-B225-4D04-8615-D93DC277A631}"/>
              </a:ext>
            </a:extLst>
          </p:cNvPr>
          <p:cNvSpPr>
            <a:spLocks noGrp="1"/>
          </p:cNvSpPr>
          <p:nvPr>
            <p:ph type="sldNum" sz="quarter" idx="12"/>
          </p:nvPr>
        </p:nvSpPr>
        <p:spPr/>
        <p:txBody>
          <a:bodyPr/>
          <a:lstStyle/>
          <a:p>
            <a:fld id="{AFE68A9B-37D2-492E-AB52-9A577CDF7D8F}" type="slidenum">
              <a:rPr lang="zh-CN" altLang="en-US" smtClean="0"/>
              <a:t>29</a:t>
            </a:fld>
            <a:endParaRPr lang="zh-CN" altLang="en-US"/>
          </a:p>
        </p:txBody>
      </p:sp>
      <p:pic>
        <p:nvPicPr>
          <p:cNvPr id="6" name="图片 5" descr="\documentclass{article}&#10;\usepackage{amsmath}&#10;\usepackage{amsfonts}&#10;\usepackage{amssymb}&#10;\usepackage{xcolor}&#10;\usepackage{setspace}&#10;\pagestyle{empty}&#10;\begin{document}&#10;&#10;\begin{align*}&#10;\text{(i)} \;\; f(\boldsymbol{x})=\sum_{i=1}^n \alpha_i K\left(\boldsymbol{x}_i, \boldsymbol{x}\right), \quad \boldsymbol{\alpha} \in \mathbb{R}^n. \qquad \text{(ii)} \;\; \|f\|_{\mathcal{H}}^2 = \boldsymbol{\alpha}^{\top} \mathbf{K} \boldsymbol{\alpha}.&#10;\end{align*}&#10;&#10;\end{document}" title="IguanaTex Bitmap Display">
            <a:extLst>
              <a:ext uri="{FF2B5EF4-FFF2-40B4-BE49-F238E27FC236}">
                <a16:creationId xmlns:a16="http://schemas.microsoft.com/office/drawing/2014/main" id="{7725A563-CC74-E18D-53BB-E27F79210AFC}"/>
              </a:ext>
            </a:extLst>
          </p:cNvPr>
          <p:cNvPicPr>
            <a:picLocks noChangeAspect="1"/>
          </p:cNvPicPr>
          <p:nvPr>
            <p:custDataLst>
              <p:tags r:id="rId1"/>
            </p:custDataLst>
          </p:nvPr>
        </p:nvPicPr>
        <p:blipFill>
          <a:blip r:embed="rId7">
            <a:extLst>
              <a:ext uri="{28A0092B-C50C-407E-A947-70E740481C1C}">
                <a14:useLocalDpi xmlns:a14="http://schemas.microsoft.com/office/drawing/2010/main" val="0"/>
              </a:ext>
            </a:extLst>
          </a:blip>
          <a:stretch>
            <a:fillRect/>
          </a:stretch>
        </p:blipFill>
        <p:spPr>
          <a:xfrm>
            <a:off x="2376491" y="1263323"/>
            <a:ext cx="6934198" cy="711200"/>
          </a:xfrm>
          <a:prstGeom prst="rect">
            <a:avLst/>
          </a:prstGeom>
        </p:spPr>
      </p:pic>
      <p:pic>
        <p:nvPicPr>
          <p:cNvPr id="8" name="图片 7" descr="\documentclass{article}&#10;\usepackage{amsmath}&#10;\usepackage{amsfonts}&#10;\usepackage{amssymb}&#10;\usepackage{xcolor}&#10;\usepackage{setspace}&#10;\pagestyle{empty}&#10;\begin{document}&#10;&#10;\begin{align*}&#10;\boldsymbol{y}=\left(y_1, \ldots, y_n\right)^{\top} \in \mathbb{R}^n&#10;\end{align*}&#10;&#10;\end{document}" title="IguanaTex Bitmap Display">
            <a:extLst>
              <a:ext uri="{FF2B5EF4-FFF2-40B4-BE49-F238E27FC236}">
                <a16:creationId xmlns:a16="http://schemas.microsoft.com/office/drawing/2014/main" id="{4444C22C-E803-5DAA-D458-FF73EA38B938}"/>
              </a:ext>
            </a:extLst>
          </p:cNvPr>
          <p:cNvPicPr>
            <a:picLocks noChangeAspect="1"/>
          </p:cNvPicPr>
          <p:nvPr>
            <p:custDataLst>
              <p:tags r:id="rId2"/>
            </p:custDataLst>
          </p:nvPr>
        </p:nvPicPr>
        <p:blipFill>
          <a:blip r:embed="rId8">
            <a:extLst>
              <a:ext uri="{28A0092B-C50C-407E-A947-70E740481C1C}">
                <a14:useLocalDpi xmlns:a14="http://schemas.microsoft.com/office/drawing/2010/main" val="0"/>
              </a:ext>
            </a:extLst>
          </a:blip>
          <a:stretch>
            <a:fillRect/>
          </a:stretch>
        </p:blipFill>
        <p:spPr>
          <a:xfrm>
            <a:off x="2376491" y="2346094"/>
            <a:ext cx="2539999" cy="330200"/>
          </a:xfrm>
          <a:prstGeom prst="rect">
            <a:avLst/>
          </a:prstGeom>
        </p:spPr>
      </p:pic>
      <p:pic>
        <p:nvPicPr>
          <p:cNvPr id="10" name="图片 9" descr="\documentclass{article}&#10;\usepackage{amsmath}&#10;\usepackage{amsfonts}&#10;\usepackage{amssymb}&#10;\usepackage{xcolor}&#10;\usepackage{setspace}&#10;\pagestyle{empty}&#10;\begin{document}&#10;&#10;\begin{align*}&#10;\left(f\left(\boldsymbol{x}_1\right), \ldots, f\left(\boldsymbol{x}_n\right)\right)^{\top} = \mathbf{K} \boldsymbol{\alpha}&#10;\end{align*}&#10;&#10;\end{document}" title="IguanaTex Bitmap Display">
            <a:extLst>
              <a:ext uri="{FF2B5EF4-FFF2-40B4-BE49-F238E27FC236}">
                <a16:creationId xmlns:a16="http://schemas.microsoft.com/office/drawing/2014/main" id="{40DBC8EE-022B-E3D7-7154-0CF7A41F979D}"/>
              </a:ext>
            </a:extLst>
          </p:cNvPr>
          <p:cNvPicPr>
            <a:picLocks noChangeAspect="1"/>
          </p:cNvPicPr>
          <p:nvPr>
            <p:custDataLst>
              <p:tags r:id="rId3"/>
            </p:custDataLst>
          </p:nvPr>
        </p:nvPicPr>
        <p:blipFill>
          <a:blip r:embed="rId9">
            <a:extLst>
              <a:ext uri="{28A0092B-C50C-407E-A947-70E740481C1C}">
                <a14:useLocalDpi xmlns:a14="http://schemas.microsoft.com/office/drawing/2010/main" val="0"/>
              </a:ext>
            </a:extLst>
          </a:blip>
          <a:stretch>
            <a:fillRect/>
          </a:stretch>
        </p:blipFill>
        <p:spPr>
          <a:xfrm>
            <a:off x="3604738" y="2954113"/>
            <a:ext cx="3073400" cy="330200"/>
          </a:xfrm>
          <a:prstGeom prst="rect">
            <a:avLst/>
          </a:prstGeom>
        </p:spPr>
      </p:pic>
      <p:pic>
        <p:nvPicPr>
          <p:cNvPr id="12" name="图片 11" descr="\documentclass{article}&#10;\usepackage{amsmath}&#10;\usepackage{amsfonts}&#10;\usepackage{amssymb}&#10;\usepackage{xcolor}&#10;\usepackage{setspace}&#10;\pagestyle{empty}&#10;\begin{document}&#10;&#10;\begin{align*}&#10;\min _{f \in \mathcal{H}} \; \textcolor{blue}{ \underbrace{\frac{1}{n} \sum_{i=1}^n \left(y_i -  f\left(\boldsymbol{x}_i\right)\right)^2 }_{\text {empirical risk, data fit }} } + \textcolor{red}{ \underbrace{\lambda\|f\|_{\mathcal{H}}^2}_{\text {regularization }} } \;\; \Rightarrow \;\; \underset{\boldsymbol{\alpha} \in \mathbb{R}^n}{\min } \; \frac{1}{n}(\mathbf{K} \boldsymbol{\alpha}-\boldsymbol{y})^{\top}(\mathbf{K} \boldsymbol{\alpha}-\boldsymbol{y})+\lambda \boldsymbol{\alpha}^{\top} \mathbf{K} \boldsymbol{\alpha}&#10;\end{align*}&#10;&#10;\end{document}" title="IguanaTex Bitmap Display">
            <a:extLst>
              <a:ext uri="{FF2B5EF4-FFF2-40B4-BE49-F238E27FC236}">
                <a16:creationId xmlns:a16="http://schemas.microsoft.com/office/drawing/2014/main" id="{0E24F7CF-F22A-DF98-E864-18D9DE32AC8E}"/>
              </a:ext>
            </a:extLst>
          </p:cNvPr>
          <p:cNvPicPr>
            <a:picLocks noChangeAspect="1"/>
          </p:cNvPicPr>
          <p:nvPr>
            <p:custDataLst>
              <p:tags r:id="rId4"/>
            </p:custDataLst>
          </p:nvPr>
        </p:nvPicPr>
        <p:blipFill>
          <a:blip r:embed="rId10">
            <a:extLst>
              <a:ext uri="{28A0092B-C50C-407E-A947-70E740481C1C}">
                <a14:useLocalDpi xmlns:a14="http://schemas.microsoft.com/office/drawing/2010/main" val="0"/>
              </a:ext>
            </a:extLst>
          </a:blip>
          <a:stretch>
            <a:fillRect/>
          </a:stretch>
        </p:blipFill>
        <p:spPr>
          <a:xfrm>
            <a:off x="1989635" y="3814409"/>
            <a:ext cx="8389621" cy="1005840"/>
          </a:xfrm>
          <a:prstGeom prst="rect">
            <a:avLst/>
          </a:prstGeom>
        </p:spPr>
      </p:pic>
      <p:pic>
        <p:nvPicPr>
          <p:cNvPr id="14" name="图片 13" descr="\documentclass{article}&#10;\usepackage{amsmath}&#10;\usepackage{amsfonts}&#10;\usepackage{amssymb}&#10;\usepackage{xcolor}&#10;\usepackage{setspace}&#10;\pagestyle{empty}&#10;\begin{document}&#10;&#10;\begin{align*}&#10;\boldsymbol{\alpha}=(\mathbf{K}+\lambda n I)^{-1} \boldsymbol{y}&#10;\end{align*}&#10;&#10;\end{document}" title="IguanaTex Bitmap Display">
            <a:extLst>
              <a:ext uri="{FF2B5EF4-FFF2-40B4-BE49-F238E27FC236}">
                <a16:creationId xmlns:a16="http://schemas.microsoft.com/office/drawing/2014/main" id="{5BA40A65-750A-E0C9-1566-DA549CFEC806}"/>
              </a:ext>
            </a:extLst>
          </p:cNvPr>
          <p:cNvPicPr>
            <a:picLocks noChangeAspect="1"/>
          </p:cNvPicPr>
          <p:nvPr>
            <p:custDataLst>
              <p:tags r:id="rId5"/>
            </p:custDataLst>
          </p:nvPr>
        </p:nvPicPr>
        <p:blipFill>
          <a:blip r:embed="rId11">
            <a:extLst>
              <a:ext uri="{28A0092B-C50C-407E-A947-70E740481C1C}">
                <a14:useLocalDpi xmlns:a14="http://schemas.microsoft.com/office/drawing/2010/main" val="0"/>
              </a:ext>
            </a:extLst>
          </a:blip>
          <a:stretch>
            <a:fillRect/>
          </a:stretch>
        </p:blipFill>
        <p:spPr>
          <a:xfrm>
            <a:off x="2932706" y="5644483"/>
            <a:ext cx="2108199" cy="304800"/>
          </a:xfrm>
          <a:prstGeom prst="rect">
            <a:avLst/>
          </a:prstGeom>
        </p:spPr>
      </p:pic>
      <mc:AlternateContent xmlns:mc="http://schemas.openxmlformats.org/markup-compatibility/2006" xmlns:a14="http://schemas.microsoft.com/office/drawing/2010/main">
        <mc:Choice Requires="a14">
          <p:sp>
            <p:nvSpPr>
              <p:cNvPr id="32" name="文本框 31">
                <a:extLst>
                  <a:ext uri="{FF2B5EF4-FFF2-40B4-BE49-F238E27FC236}">
                    <a16:creationId xmlns:a16="http://schemas.microsoft.com/office/drawing/2014/main" id="{CD502090-9213-4E45-B190-ECF550EC065B}"/>
                  </a:ext>
                </a:extLst>
              </p:cNvPr>
              <p:cNvSpPr txBox="1"/>
              <p:nvPr/>
            </p:nvSpPr>
            <p:spPr>
              <a:xfrm>
                <a:off x="5430123" y="5618444"/>
                <a:ext cx="4820649" cy="338554"/>
              </a:xfrm>
              <a:prstGeom prst="rect">
                <a:avLst/>
              </a:prstGeom>
              <a:noFill/>
            </p:spPr>
            <p:txBody>
              <a:bodyPr wrap="square">
                <a:spAutoFit/>
              </a:bodyPr>
              <a:lstStyle/>
              <a:p>
                <a14:m>
                  <m:oMath xmlns:m="http://schemas.openxmlformats.org/officeDocument/2006/math">
                    <m:r>
                      <a:rPr lang="en-GB" altLang="zh-CN" sz="1600" i="1" smtClean="0">
                        <a:latin typeface="Cambria Math" panose="02040503050406030204" pitchFamily="18" charset="0"/>
                        <a:ea typeface="Cambria Math" panose="02040503050406030204" pitchFamily="18" charset="0"/>
                        <a:cs typeface="Arial" panose="020B0604020202020204" pitchFamily="34" charset="0"/>
                      </a:rPr>
                      <m:t>⇒</m:t>
                    </m:r>
                  </m:oMath>
                </a14:m>
                <a:r>
                  <a:rPr lang="en-GB" altLang="zh-CN" sz="1600" dirty="0">
                    <a:latin typeface="Arial" panose="020B0604020202020204" pitchFamily="34" charset="0"/>
                    <a:cs typeface="Arial" panose="020B0604020202020204" pitchFamily="34" charset="0"/>
                  </a:rPr>
                  <a:t> Unsurprisingly, the same solution as in Page. 6.</a:t>
                </a:r>
              </a:p>
            </p:txBody>
          </p:sp>
        </mc:Choice>
        <mc:Fallback xmlns="">
          <p:sp>
            <p:nvSpPr>
              <p:cNvPr id="32" name="文本框 31">
                <a:extLst>
                  <a:ext uri="{FF2B5EF4-FFF2-40B4-BE49-F238E27FC236}">
                    <a16:creationId xmlns:a16="http://schemas.microsoft.com/office/drawing/2014/main" id="{CD502090-9213-4E45-B190-ECF550EC065B}"/>
                  </a:ext>
                </a:extLst>
              </p:cNvPr>
              <p:cNvSpPr txBox="1">
                <a:spLocks noRot="1" noChangeAspect="1" noMove="1" noResize="1" noEditPoints="1" noAdjustHandles="1" noChangeArrowheads="1" noChangeShapeType="1" noTextEdit="1"/>
              </p:cNvSpPr>
              <p:nvPr/>
            </p:nvSpPr>
            <p:spPr>
              <a:xfrm>
                <a:off x="5430123" y="5618444"/>
                <a:ext cx="4820649" cy="338554"/>
              </a:xfrm>
              <a:prstGeom prst="rect">
                <a:avLst/>
              </a:prstGeom>
              <a:blipFill>
                <a:blip r:embed="rId12"/>
                <a:stretch>
                  <a:fillRect t="-5455" b="-2363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15382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75C674-70A3-4942-B8AC-01028A4EC8A8}"/>
              </a:ext>
            </a:extLst>
          </p:cNvPr>
          <p:cNvSpPr>
            <a:spLocks noGrp="1"/>
          </p:cNvSpPr>
          <p:nvPr>
            <p:ph type="title"/>
          </p:nvPr>
        </p:nvSpPr>
        <p:spPr>
          <a:xfrm>
            <a:off x="838200" y="365126"/>
            <a:ext cx="10515600" cy="786342"/>
          </a:xfrm>
        </p:spPr>
        <p:txBody>
          <a:bodyPr>
            <a:normAutofit/>
          </a:bodyPr>
          <a:lstStyle/>
          <a:p>
            <a:r>
              <a:rPr lang="en-US" altLang="zh-CN" sz="3600" dirty="0">
                <a:latin typeface="Arial" panose="020B0604020202020204" pitchFamily="34" charset="0"/>
                <a:cs typeface="Arial" panose="020B0604020202020204" pitchFamily="34" charset="0"/>
              </a:rPr>
              <a:t>Motivation</a:t>
            </a:r>
            <a:endParaRPr lang="zh-CN" altLang="en-US" sz="3600" dirty="0">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400792E5-9ED7-46C4-9C77-27C8DA7ECC9A}"/>
                  </a:ext>
                </a:extLst>
              </p:cNvPr>
              <p:cNvSpPr>
                <a:spLocks noGrp="1"/>
              </p:cNvSpPr>
              <p:nvPr>
                <p:ph idx="1"/>
              </p:nvPr>
            </p:nvSpPr>
            <p:spPr>
              <a:xfrm>
                <a:off x="838199" y="1151469"/>
                <a:ext cx="9677401" cy="5204881"/>
              </a:xfrm>
            </p:spPr>
            <p:txBody>
              <a:bodyPr>
                <a:normAutofit/>
              </a:bodyPr>
              <a:lstStyle/>
              <a:p>
                <a:pPr>
                  <a:lnSpc>
                    <a:spcPct val="110000"/>
                  </a:lnSpc>
                  <a:spcBef>
                    <a:spcPts val="500"/>
                  </a:spcBef>
                </a:pPr>
                <a:r>
                  <a:rPr lang="en-US" altLang="zh-CN" sz="2000" dirty="0">
                    <a:latin typeface="Arial" panose="020B0604020202020204" pitchFamily="34" charset="0"/>
                    <a:cs typeface="Arial" panose="020B0604020202020204" pitchFamily="34" charset="0"/>
                  </a:rPr>
                  <a:t>In the previous part, we exploited an assumption for semi-supervised learning</a:t>
                </a:r>
              </a:p>
              <a:p>
                <a:pPr lvl="1">
                  <a:lnSpc>
                    <a:spcPct val="110000"/>
                  </a:lnSpc>
                  <a:buFont typeface="Wingdings" panose="05000000000000000000" pitchFamily="2" charset="2"/>
                  <a:buChar char="Ø"/>
                </a:pPr>
                <a:r>
                  <a:rPr lang="en-US" altLang="zh-CN" sz="2000" dirty="0">
                    <a:latin typeface="Arial" panose="020B0604020202020204" pitchFamily="34" charset="0"/>
                    <a:cs typeface="Arial" panose="020B0604020202020204" pitchFamily="34" charset="0"/>
                  </a:rPr>
                  <a:t> “Nearby” points are likely to have the same label.</a:t>
                </a:r>
              </a:p>
              <a:p>
                <a:pPr>
                  <a:lnSpc>
                    <a:spcPct val="110000"/>
                  </a:lnSpc>
                  <a:spcBef>
                    <a:spcPts val="500"/>
                  </a:spcBef>
                </a:pPr>
                <a:r>
                  <a:rPr lang="en-US" altLang="zh-CN" sz="2000" dirty="0">
                    <a:latin typeface="Arial" panose="020B0604020202020204" pitchFamily="34" charset="0"/>
                    <a:cs typeface="Arial" panose="020B0604020202020204" pitchFamily="34" charset="0"/>
                  </a:rPr>
                  <a:t>In regression problems, it is also usual to impose some smoothness assumption (to avoid overfitting)</a:t>
                </a:r>
              </a:p>
              <a:p>
                <a:pPr lvl="1">
                  <a:lnSpc>
                    <a:spcPct val="110000"/>
                  </a:lnSpc>
                  <a:buFont typeface="Wingdings" panose="05000000000000000000" pitchFamily="2" charset="2"/>
                  <a:buChar char="Ø"/>
                </a:pPr>
                <a:r>
                  <a:rPr lang="en-US" altLang="zh-CN" sz="2000" dirty="0">
                    <a:latin typeface="Arial" panose="020B0604020202020204" pitchFamily="34" charset="0"/>
                    <a:cs typeface="Arial" panose="020B0604020202020204" pitchFamily="34" charset="0"/>
                  </a:rPr>
                  <a:t> “Nearby” points are likely to have similar output values.</a:t>
                </a:r>
              </a:p>
              <a:p>
                <a:pPr>
                  <a:lnSpc>
                    <a:spcPct val="110000"/>
                  </a:lnSpc>
                  <a:spcBef>
                    <a:spcPts val="500"/>
                  </a:spcBef>
                </a:pPr>
                <a:r>
                  <a:rPr lang="en-US" altLang="zh-CN" sz="2000" dirty="0">
                    <a:latin typeface="Arial" panose="020B0604020202020204" pitchFamily="34" charset="0"/>
                    <a:cs typeface="Arial" panose="020B0604020202020204" pitchFamily="34" charset="0"/>
                  </a:rPr>
                  <a:t>One key issue is to use a proper </a:t>
                </a:r>
                <a:r>
                  <a:rPr lang="en-US" altLang="zh-CN" sz="2000" dirty="0">
                    <a:solidFill>
                      <a:srgbClr val="0000FF"/>
                    </a:solidFill>
                    <a:latin typeface="Arial" panose="020B0604020202020204" pitchFamily="34" charset="0"/>
                    <a:cs typeface="Arial" panose="020B0604020202020204" pitchFamily="34" charset="0"/>
                  </a:rPr>
                  <a:t>similarity (or distance) </a:t>
                </a:r>
                <a:r>
                  <a:rPr lang="en-US" altLang="zh-CN" sz="2000" dirty="0">
                    <a:latin typeface="Arial" panose="020B0604020202020204" pitchFamily="34" charset="0"/>
                    <a:cs typeface="Arial" panose="020B0604020202020204" pitchFamily="34" charset="0"/>
                  </a:rPr>
                  <a:t>measure.</a:t>
                </a:r>
              </a:p>
              <a:p>
                <a:pPr>
                  <a:lnSpc>
                    <a:spcPct val="110000"/>
                  </a:lnSpc>
                  <a:spcBef>
                    <a:spcPts val="500"/>
                  </a:spcBef>
                </a:pPr>
                <a:endParaRPr lang="en-US" altLang="zh-CN" sz="2000" dirty="0">
                  <a:latin typeface="Arial" panose="020B0604020202020204" pitchFamily="34" charset="0"/>
                  <a:cs typeface="Arial" panose="020B0604020202020204" pitchFamily="34" charset="0"/>
                </a:endParaRPr>
              </a:p>
              <a:p>
                <a:pPr>
                  <a:lnSpc>
                    <a:spcPct val="110000"/>
                  </a:lnSpc>
                  <a:spcBef>
                    <a:spcPts val="500"/>
                  </a:spcBef>
                </a:pPr>
                <a:r>
                  <a:rPr lang="en-US" altLang="zh-CN" sz="2000" dirty="0">
                    <a:latin typeface="Arial" panose="020B0604020202020204" pitchFamily="34" charset="0"/>
                    <a:cs typeface="Arial" panose="020B0604020202020204" pitchFamily="34" charset="0"/>
                  </a:rPr>
                  <a:t>We will see that this is closely related to </a:t>
                </a:r>
                <a:r>
                  <a:rPr lang="en-US" altLang="zh-CN" sz="2000" dirty="0">
                    <a:solidFill>
                      <a:srgbClr val="0000FF"/>
                    </a:solidFill>
                    <a:latin typeface="Arial" panose="020B0604020202020204" pitchFamily="34" charset="0"/>
                    <a:cs typeface="Arial" panose="020B0604020202020204" pitchFamily="34" charset="0"/>
                  </a:rPr>
                  <a:t>regularization:</a:t>
                </a:r>
                <a:endParaRPr lang="en-US" altLang="zh-CN" sz="2000" dirty="0">
                  <a:latin typeface="Arial" panose="020B0604020202020204" pitchFamily="34" charset="0"/>
                  <a:cs typeface="Arial" panose="020B0604020202020204" pitchFamily="34" charset="0"/>
                </a:endParaRPr>
              </a:p>
              <a:p>
                <a:pPr lvl="1">
                  <a:lnSpc>
                    <a:spcPct val="110000"/>
                  </a:lnSpc>
                </a:pPr>
                <a:r>
                  <a:rPr lang="en-US" altLang="zh-CN" sz="2000" dirty="0">
                    <a:latin typeface="Arial" panose="020B0604020202020204" pitchFamily="34" charset="0"/>
                    <a:cs typeface="Arial" panose="020B0604020202020204" pitchFamily="34" charset="0"/>
                  </a:rPr>
                  <a:t>Restricting to a certain space of functions</a:t>
                </a:r>
              </a:p>
              <a:p>
                <a:pPr lvl="1">
                  <a:lnSpc>
                    <a:spcPct val="110000"/>
                  </a:lnSpc>
                </a:pPr>
                <a:r>
                  <a:rPr lang="en-US" altLang="zh-CN" sz="2000" dirty="0">
                    <a:latin typeface="Arial" panose="020B0604020202020204" pitchFamily="34" charset="0"/>
                    <a:cs typeface="Arial" panose="020B0604020202020204" pitchFamily="34" charset="0"/>
                  </a:rPr>
                  <a:t>High dimensional feature space to increase expressiveness</a:t>
                </a:r>
              </a:p>
              <a:p>
                <a:pPr lvl="1">
                  <a:lnSpc>
                    <a:spcPct val="110000"/>
                  </a:lnSpc>
                </a:pPr>
                <a:r>
                  <a:rPr lang="en-US" altLang="zh-CN" sz="2000" dirty="0">
                    <a:latin typeface="Arial" panose="020B0604020202020204" pitchFamily="34" charset="0"/>
                    <a:cs typeface="Arial" panose="020B0604020202020204" pitchFamily="34" charset="0"/>
                  </a:rPr>
                  <a:t>Leads to </a:t>
                </a:r>
                <a:r>
                  <a:rPr lang="en-US" altLang="zh-CN" sz="2000" dirty="0">
                    <a:solidFill>
                      <a:srgbClr val="0000FF"/>
                    </a:solidFill>
                    <a:latin typeface="Arial" panose="020B0604020202020204" pitchFamily="34" charset="0"/>
                    <a:cs typeface="Arial" panose="020B0604020202020204" pitchFamily="34" charset="0"/>
                  </a:rPr>
                  <a:t>kernel methods</a:t>
                </a:r>
                <a:endParaRPr lang="en-US" altLang="zh-CN" sz="2000" dirty="0">
                  <a:latin typeface="Arial" panose="020B0604020202020204" pitchFamily="34" charset="0"/>
                  <a:cs typeface="Arial" panose="020B0604020202020204" pitchFamily="34" charset="0"/>
                </a:endParaRPr>
              </a:p>
              <a:p>
                <a:pPr>
                  <a:lnSpc>
                    <a:spcPct val="150000"/>
                  </a:lnSpc>
                  <a:spcBef>
                    <a:spcPts val="500"/>
                  </a:spcBef>
                </a:pPr>
                <a:r>
                  <a:rPr lang="en-US" altLang="zh-CN" sz="2000" dirty="0">
                    <a:latin typeface="Arial" panose="020B0604020202020204" pitchFamily="34" charset="0"/>
                    <a:cs typeface="Arial" panose="020B0604020202020204" pitchFamily="34" charset="0"/>
                  </a:rPr>
                  <a:t>Made </a:t>
                </a:r>
                <a:r>
                  <a:rPr lang="en-US" altLang="zh-CN" sz="2000" dirty="0">
                    <a:solidFill>
                      <a:srgbClr val="0000FF"/>
                    </a:solidFill>
                    <a:latin typeface="Arial" panose="020B0604020202020204" pitchFamily="34" charset="0"/>
                    <a:cs typeface="Arial" panose="020B0604020202020204" pitchFamily="34" charset="0"/>
                  </a:rPr>
                  <a:t>Bayesian</a:t>
                </a:r>
                <a:r>
                  <a:rPr lang="en-US" altLang="zh-CN" sz="2000" dirty="0">
                    <a:latin typeface="Arial" panose="020B0604020202020204" pitchFamily="34" charset="0"/>
                    <a:cs typeface="Arial" panose="020B0604020202020204" pitchFamily="34" charset="0"/>
                  </a:rPr>
                  <a:t> </a:t>
                </a:r>
                <a14:m>
                  <m:oMath xmlns:m="http://schemas.openxmlformats.org/officeDocument/2006/math">
                    <m:r>
                      <a:rPr lang="en-US" altLang="zh-CN" sz="2000" b="0" i="1" smtClean="0">
                        <a:latin typeface="Cambria Math" panose="02040503050406030204" pitchFamily="18" charset="0"/>
                        <a:cs typeface="Arial" panose="020B0604020202020204" pitchFamily="34" charset="0"/>
                      </a:rPr>
                      <m:t>⇒</m:t>
                    </m:r>
                  </m:oMath>
                </a14:m>
                <a:r>
                  <a:rPr lang="en-US" altLang="zh-CN" sz="2000" dirty="0">
                    <a:latin typeface="Arial" panose="020B0604020202020204" pitchFamily="34" charset="0"/>
                    <a:cs typeface="Arial" panose="020B0604020202020204" pitchFamily="34" charset="0"/>
                  </a:rPr>
                  <a:t> </a:t>
                </a:r>
                <a:r>
                  <a:rPr lang="en-US" altLang="zh-CN" sz="2000" dirty="0">
                    <a:solidFill>
                      <a:srgbClr val="0000FF"/>
                    </a:solidFill>
                    <a:latin typeface="Arial" panose="020B0604020202020204" pitchFamily="34" charset="0"/>
                    <a:cs typeface="Arial" panose="020B0604020202020204" pitchFamily="34" charset="0"/>
                  </a:rPr>
                  <a:t>Gaussian processes</a:t>
                </a:r>
                <a:endParaRPr lang="en-US" altLang="zh-CN" sz="2000" dirty="0">
                  <a:latin typeface="Arial" panose="020B0604020202020204" pitchFamily="34" charset="0"/>
                  <a:cs typeface="Arial" panose="020B0604020202020204" pitchFamily="34" charset="0"/>
                </a:endParaRPr>
              </a:p>
              <a:p>
                <a:pPr>
                  <a:lnSpc>
                    <a:spcPct val="110000"/>
                  </a:lnSpc>
                  <a:spcBef>
                    <a:spcPts val="500"/>
                  </a:spcBef>
                </a:pPr>
                <a:endParaRPr lang="en-US" altLang="zh-CN" sz="2000" dirty="0">
                  <a:latin typeface="Arial" panose="020B0604020202020204" pitchFamily="34" charset="0"/>
                  <a:cs typeface="Arial" panose="020B0604020202020204" pitchFamily="34" charset="0"/>
                </a:endParaRPr>
              </a:p>
              <a:p>
                <a:pPr>
                  <a:lnSpc>
                    <a:spcPct val="110000"/>
                  </a:lnSpc>
                  <a:spcBef>
                    <a:spcPts val="500"/>
                  </a:spcBef>
                </a:pPr>
                <a:endParaRPr lang="en-US" altLang="zh-CN" sz="2000" dirty="0">
                  <a:latin typeface="Arial" panose="020B0604020202020204" pitchFamily="34" charset="0"/>
                  <a:cs typeface="Arial" panose="020B0604020202020204" pitchFamily="34" charset="0"/>
                </a:endParaRPr>
              </a:p>
            </p:txBody>
          </p:sp>
        </mc:Choice>
        <mc:Fallback xmlns="">
          <p:sp>
            <p:nvSpPr>
              <p:cNvPr id="3" name="内容占位符 2">
                <a:extLst>
                  <a:ext uri="{FF2B5EF4-FFF2-40B4-BE49-F238E27FC236}">
                    <a16:creationId xmlns:a16="http://schemas.microsoft.com/office/drawing/2014/main" id="{400792E5-9ED7-46C4-9C77-27C8DA7ECC9A}"/>
                  </a:ext>
                </a:extLst>
              </p:cNvPr>
              <p:cNvSpPr>
                <a:spLocks noGrp="1" noRot="1" noChangeAspect="1" noMove="1" noResize="1" noEditPoints="1" noAdjustHandles="1" noChangeArrowheads="1" noChangeShapeType="1" noTextEdit="1"/>
              </p:cNvSpPr>
              <p:nvPr>
                <p:ph idx="1"/>
              </p:nvPr>
            </p:nvSpPr>
            <p:spPr>
              <a:xfrm>
                <a:off x="838199" y="1151469"/>
                <a:ext cx="9677401" cy="5204881"/>
              </a:xfrm>
              <a:blipFill>
                <a:blip r:embed="rId3"/>
                <a:stretch>
                  <a:fillRect l="-504" t="-585"/>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id="{DC980680-9FEF-42F2-A440-E9DFCCB22874}"/>
              </a:ext>
            </a:extLst>
          </p:cNvPr>
          <p:cNvSpPr>
            <a:spLocks noGrp="1"/>
          </p:cNvSpPr>
          <p:nvPr>
            <p:ph type="sldNum" sz="quarter" idx="12"/>
          </p:nvPr>
        </p:nvSpPr>
        <p:spPr/>
        <p:txBody>
          <a:bodyPr/>
          <a:lstStyle/>
          <a:p>
            <a:fld id="{AFE68A9B-37D2-492E-AB52-9A577CDF7D8F}" type="slidenum">
              <a:rPr lang="zh-CN" altLang="en-US" smtClean="0"/>
              <a:t>3</a:t>
            </a:fld>
            <a:endParaRPr lang="zh-CN" altLang="en-US"/>
          </a:p>
        </p:txBody>
      </p:sp>
    </p:spTree>
    <p:extLst>
      <p:ext uri="{BB962C8B-B14F-4D97-AF65-F5344CB8AC3E}">
        <p14:creationId xmlns:p14="http://schemas.microsoft.com/office/powerpoint/2010/main" val="4168557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75C674-70A3-4942-B8AC-01028A4EC8A8}"/>
              </a:ext>
            </a:extLst>
          </p:cNvPr>
          <p:cNvSpPr>
            <a:spLocks noGrp="1"/>
          </p:cNvSpPr>
          <p:nvPr>
            <p:ph type="title"/>
          </p:nvPr>
        </p:nvSpPr>
        <p:spPr>
          <a:xfrm>
            <a:off x="838200" y="365126"/>
            <a:ext cx="10515600" cy="786342"/>
          </a:xfrm>
        </p:spPr>
        <p:txBody>
          <a:bodyPr>
            <a:normAutofit/>
          </a:bodyPr>
          <a:lstStyle/>
          <a:p>
            <a:r>
              <a:rPr lang="en-US" altLang="zh-CN" sz="3600" dirty="0">
                <a:latin typeface="Arial" panose="020B0604020202020204" pitchFamily="34" charset="0"/>
                <a:cs typeface="Arial" panose="020B0604020202020204" pitchFamily="34" charset="0"/>
              </a:rPr>
              <a:t>Application – Kernel Ridge Regression </a:t>
            </a:r>
            <a:endParaRPr lang="zh-CN" altLang="en-US" sz="3600" dirty="0">
              <a:latin typeface="Arial" panose="020B0604020202020204" pitchFamily="34" charset="0"/>
              <a:cs typeface="Arial" panose="020B0604020202020204" pitchFamily="34" charset="0"/>
            </a:endParaRPr>
          </a:p>
        </p:txBody>
      </p:sp>
      <p:sp>
        <p:nvSpPr>
          <p:cNvPr id="4" name="灯片编号占位符 3">
            <a:extLst>
              <a:ext uri="{FF2B5EF4-FFF2-40B4-BE49-F238E27FC236}">
                <a16:creationId xmlns:a16="http://schemas.microsoft.com/office/drawing/2014/main" id="{6CDE0395-B225-4D04-8615-D93DC277A631}"/>
              </a:ext>
            </a:extLst>
          </p:cNvPr>
          <p:cNvSpPr>
            <a:spLocks noGrp="1"/>
          </p:cNvSpPr>
          <p:nvPr>
            <p:ph type="sldNum" sz="quarter" idx="12"/>
          </p:nvPr>
        </p:nvSpPr>
        <p:spPr/>
        <p:txBody>
          <a:bodyPr/>
          <a:lstStyle/>
          <a:p>
            <a:fld id="{AFE68A9B-37D2-492E-AB52-9A577CDF7D8F}" type="slidenum">
              <a:rPr lang="zh-CN" altLang="en-US" smtClean="0"/>
              <a:t>30</a:t>
            </a:fld>
            <a:endParaRPr lang="zh-CN" altLang="en-US" dirty="0"/>
          </a:p>
        </p:txBody>
      </p:sp>
      <p:pic>
        <p:nvPicPr>
          <p:cNvPr id="12" name="图片 11">
            <a:extLst>
              <a:ext uri="{FF2B5EF4-FFF2-40B4-BE49-F238E27FC236}">
                <a16:creationId xmlns:a16="http://schemas.microsoft.com/office/drawing/2014/main" id="{B8DA0DB1-DB22-4389-854C-BCAF4B92437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945654" y="1151468"/>
            <a:ext cx="4269761" cy="2318445"/>
          </a:xfrm>
          <a:prstGeom prst="rect">
            <a:avLst/>
          </a:prstGeom>
        </p:spPr>
      </p:pic>
      <p:pic>
        <p:nvPicPr>
          <p:cNvPr id="14" name="图片 13">
            <a:extLst>
              <a:ext uri="{FF2B5EF4-FFF2-40B4-BE49-F238E27FC236}">
                <a16:creationId xmlns:a16="http://schemas.microsoft.com/office/drawing/2014/main" id="{C2D20E63-7E0C-4116-846D-B6667052444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391257" y="1151468"/>
            <a:ext cx="4279818" cy="2378794"/>
          </a:xfrm>
          <a:prstGeom prst="rect">
            <a:avLst/>
          </a:prstGeom>
        </p:spPr>
      </p:pic>
      <p:pic>
        <p:nvPicPr>
          <p:cNvPr id="16" name="图片 15">
            <a:extLst>
              <a:ext uri="{FF2B5EF4-FFF2-40B4-BE49-F238E27FC236}">
                <a16:creationId xmlns:a16="http://schemas.microsoft.com/office/drawing/2014/main" id="{A3C40F12-ACBC-4111-8FAA-3B07B86E9DA7}"/>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368625" y="3562158"/>
            <a:ext cx="4325081" cy="2333532"/>
          </a:xfrm>
          <a:prstGeom prst="rect">
            <a:avLst/>
          </a:prstGeom>
        </p:spPr>
      </p:pic>
      <p:pic>
        <p:nvPicPr>
          <p:cNvPr id="19" name="图片 18">
            <a:extLst>
              <a:ext uri="{FF2B5EF4-FFF2-40B4-BE49-F238E27FC236}">
                <a16:creationId xmlns:a16="http://schemas.microsoft.com/office/drawing/2014/main" id="{4B497821-116F-4EB4-B260-D749A2677E33}"/>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945654" y="3530262"/>
            <a:ext cx="4345198" cy="2298328"/>
          </a:xfrm>
          <a:prstGeom prst="rect">
            <a:avLst/>
          </a:prstGeom>
        </p:spPr>
      </p:pic>
      <p:sp>
        <p:nvSpPr>
          <p:cNvPr id="25" name="文本框 24">
            <a:extLst>
              <a:ext uri="{FF2B5EF4-FFF2-40B4-BE49-F238E27FC236}">
                <a16:creationId xmlns:a16="http://schemas.microsoft.com/office/drawing/2014/main" id="{E15AB4E6-BFB0-4CBB-B2D1-17DF4822C744}"/>
              </a:ext>
            </a:extLst>
          </p:cNvPr>
          <p:cNvSpPr txBox="1"/>
          <p:nvPr/>
        </p:nvSpPr>
        <p:spPr>
          <a:xfrm>
            <a:off x="5018119" y="5864713"/>
            <a:ext cx="2155761" cy="350803"/>
          </a:xfrm>
          <a:prstGeom prst="rect">
            <a:avLst/>
          </a:prstGeom>
          <a:noFill/>
        </p:spPr>
        <p:txBody>
          <a:bodyPr wrap="square">
            <a:spAutoFit/>
          </a:bodyPr>
          <a:lstStyle/>
          <a:p>
            <a:r>
              <a:rPr lang="en-GB" altLang="zh-CN" sz="1600" dirty="0">
                <a:latin typeface="Arial" panose="020B0604020202020204" pitchFamily="34" charset="0"/>
                <a:cs typeface="Arial" panose="020B0604020202020204" pitchFamily="34" charset="0"/>
              </a:rPr>
              <a:t>(RBF kernel in use)</a:t>
            </a:r>
          </a:p>
        </p:txBody>
      </p:sp>
    </p:spTree>
    <p:extLst>
      <p:ext uri="{BB962C8B-B14F-4D97-AF65-F5344CB8AC3E}">
        <p14:creationId xmlns:p14="http://schemas.microsoft.com/office/powerpoint/2010/main" val="162952582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C192B95C-BB40-4F07-82B2-35AE284FAB8A}"/>
              </a:ext>
            </a:extLst>
          </p:cNvPr>
          <p:cNvSpPr>
            <a:spLocks noGrp="1"/>
          </p:cNvSpPr>
          <p:nvPr>
            <p:ph type="sldNum" sz="quarter" idx="12"/>
          </p:nvPr>
        </p:nvSpPr>
        <p:spPr/>
        <p:txBody>
          <a:bodyPr/>
          <a:lstStyle/>
          <a:p>
            <a:fld id="{AFE68A9B-37D2-492E-AB52-9A577CDF7D8F}" type="slidenum">
              <a:rPr lang="zh-CN" altLang="en-US" smtClean="0"/>
              <a:t>31</a:t>
            </a:fld>
            <a:endParaRPr lang="zh-CN" altLang="en-US" dirty="0"/>
          </a:p>
        </p:txBody>
      </p:sp>
      <p:sp>
        <p:nvSpPr>
          <p:cNvPr id="7" name="标题 1">
            <a:extLst>
              <a:ext uri="{FF2B5EF4-FFF2-40B4-BE49-F238E27FC236}">
                <a16:creationId xmlns:a16="http://schemas.microsoft.com/office/drawing/2014/main" id="{E8D73023-A89D-408E-A5B6-0A511316DBC5}"/>
              </a:ext>
            </a:extLst>
          </p:cNvPr>
          <p:cNvSpPr>
            <a:spLocks noGrp="1"/>
          </p:cNvSpPr>
          <p:nvPr>
            <p:ph type="ctrTitle"/>
          </p:nvPr>
        </p:nvSpPr>
        <p:spPr>
          <a:xfrm>
            <a:off x="1524000" y="1122362"/>
            <a:ext cx="9144000" cy="2676751"/>
          </a:xfrm>
        </p:spPr>
        <p:txBody>
          <a:bodyPr/>
          <a:lstStyle/>
          <a:p>
            <a:r>
              <a:rPr lang="en-US" altLang="zh-CN" dirty="0">
                <a:latin typeface="Arial" panose="020B0604020202020204" pitchFamily="34" charset="0"/>
                <a:cs typeface="Arial" panose="020B0604020202020204" pitchFamily="34" charset="0"/>
              </a:rPr>
              <a:t>Gaussian Processes</a:t>
            </a:r>
            <a:endParaRPr lang="zh-CN" alt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814687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75C674-70A3-4942-B8AC-01028A4EC8A8}"/>
              </a:ext>
            </a:extLst>
          </p:cNvPr>
          <p:cNvSpPr>
            <a:spLocks noGrp="1"/>
          </p:cNvSpPr>
          <p:nvPr>
            <p:ph type="title"/>
          </p:nvPr>
        </p:nvSpPr>
        <p:spPr>
          <a:xfrm>
            <a:off x="838200" y="365126"/>
            <a:ext cx="10515600" cy="786342"/>
          </a:xfrm>
        </p:spPr>
        <p:txBody>
          <a:bodyPr>
            <a:normAutofit/>
          </a:bodyPr>
          <a:lstStyle/>
          <a:p>
            <a:r>
              <a:rPr lang="en-US" altLang="zh-CN" sz="3600" dirty="0">
                <a:latin typeface="Arial" panose="020B0604020202020204" pitchFamily="34" charset="0"/>
                <a:cs typeface="Arial" panose="020B0604020202020204" pitchFamily="34" charset="0"/>
              </a:rPr>
              <a:t>Full Bayesian Approach </a:t>
            </a:r>
            <a:endParaRPr lang="zh-CN" altLang="en-US" sz="3600" dirty="0">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400792E5-9ED7-46C4-9C77-27C8DA7ECC9A}"/>
                  </a:ext>
                </a:extLst>
              </p:cNvPr>
              <p:cNvSpPr>
                <a:spLocks noGrp="1"/>
              </p:cNvSpPr>
              <p:nvPr>
                <p:ph idx="1"/>
              </p:nvPr>
            </p:nvSpPr>
            <p:spPr>
              <a:xfrm>
                <a:off x="838199" y="2627697"/>
                <a:ext cx="10515600" cy="3728654"/>
              </a:xfrm>
            </p:spPr>
            <p:txBody>
              <a:bodyPr>
                <a:normAutofit/>
              </a:bodyPr>
              <a:lstStyle/>
              <a:p>
                <a:pPr>
                  <a:lnSpc>
                    <a:spcPct val="110000"/>
                  </a:lnSpc>
                  <a:spcBef>
                    <a:spcPts val="500"/>
                  </a:spcBef>
                </a:pPr>
                <a:r>
                  <a:rPr lang="en-US" altLang="zh-CN" sz="2000" dirty="0">
                    <a:latin typeface="Arial" panose="020B0604020202020204" pitchFamily="34" charset="0"/>
                    <a:cs typeface="Arial" panose="020B0604020202020204" pitchFamily="34" charset="0"/>
                  </a:rPr>
                  <a:t>We learnt in previous statistics courses that</a:t>
                </a:r>
              </a:p>
              <a:p>
                <a:pPr lvl="1">
                  <a:lnSpc>
                    <a:spcPct val="110000"/>
                  </a:lnSpc>
                </a:pPr>
                <a:r>
                  <a:rPr lang="en-US" altLang="zh-CN" sz="2000" dirty="0">
                    <a:latin typeface="Arial" panose="020B0604020202020204" pitchFamily="34" charset="0"/>
                    <a:cs typeface="Arial" panose="020B0604020202020204" pitchFamily="34" charset="0"/>
                  </a:rPr>
                  <a:t>The </a:t>
                </a:r>
                <a:r>
                  <a:rPr lang="en-US" altLang="zh-CN" sz="2000" dirty="0">
                    <a:solidFill>
                      <a:srgbClr val="FF0000"/>
                    </a:solidFill>
                    <a:latin typeface="Arial" panose="020B0604020202020204" pitchFamily="34" charset="0"/>
                    <a:cs typeface="Arial" panose="020B0604020202020204" pitchFamily="34" charset="0"/>
                  </a:rPr>
                  <a:t>regularization</a:t>
                </a:r>
                <a:r>
                  <a:rPr lang="en-US" altLang="zh-CN" sz="2000" dirty="0">
                    <a:latin typeface="Arial" panose="020B0604020202020204" pitchFamily="34" charset="0"/>
                    <a:cs typeface="Arial" panose="020B0604020202020204" pitchFamily="34" charset="0"/>
                  </a:rPr>
                  <a:t> term is akin to a log </a:t>
                </a:r>
                <a:r>
                  <a:rPr lang="en-US" altLang="zh-CN" sz="2000" dirty="0">
                    <a:solidFill>
                      <a:srgbClr val="FF0000"/>
                    </a:solidFill>
                    <a:latin typeface="Arial" panose="020B0604020202020204" pitchFamily="34" charset="0"/>
                    <a:cs typeface="Arial" panose="020B0604020202020204" pitchFamily="34" charset="0"/>
                  </a:rPr>
                  <a:t>prior</a:t>
                </a:r>
                <a:r>
                  <a:rPr lang="en-US" altLang="zh-CN" sz="2000" dirty="0">
                    <a:latin typeface="Arial" panose="020B0604020202020204" pitchFamily="34" charset="0"/>
                    <a:cs typeface="Arial" panose="020B0604020202020204" pitchFamily="34" charset="0"/>
                  </a:rPr>
                  <a:t> term in Bayesian statistics.</a:t>
                </a:r>
              </a:p>
              <a:p>
                <a:pPr lvl="1">
                  <a:lnSpc>
                    <a:spcPct val="110000"/>
                  </a:lnSpc>
                </a:pPr>
                <a:r>
                  <a:rPr lang="en-US" altLang="zh-CN" sz="2000" dirty="0">
                    <a:latin typeface="Arial" panose="020B0604020202020204" pitchFamily="34" charset="0"/>
                    <a:cs typeface="Arial" panose="020B0604020202020204" pitchFamily="34" charset="0"/>
                  </a:rPr>
                  <a:t>The empirical risk term corresponds to log </a:t>
                </a:r>
                <a:r>
                  <a:rPr lang="en-US" altLang="zh-CN" sz="2000" dirty="0">
                    <a:solidFill>
                      <a:srgbClr val="0000FF"/>
                    </a:solidFill>
                    <a:latin typeface="Arial" panose="020B0604020202020204" pitchFamily="34" charset="0"/>
                    <a:cs typeface="Arial" panose="020B0604020202020204" pitchFamily="34" charset="0"/>
                  </a:rPr>
                  <a:t>likelihood</a:t>
                </a:r>
                <a:r>
                  <a:rPr lang="en-US" altLang="zh-CN" sz="2000" dirty="0">
                    <a:solidFill>
                      <a:schemeClr val="tx1"/>
                    </a:solidFill>
                    <a:latin typeface="Arial" panose="020B0604020202020204" pitchFamily="34" charset="0"/>
                    <a:cs typeface="Arial" panose="020B0604020202020204" pitchFamily="34" charset="0"/>
                  </a:rPr>
                  <a:t>.</a:t>
                </a:r>
              </a:p>
              <a:p>
                <a:pPr>
                  <a:lnSpc>
                    <a:spcPct val="110000"/>
                  </a:lnSpc>
                </a:pPr>
                <a:r>
                  <a:rPr lang="en-US" altLang="zh-CN" sz="2000" dirty="0">
                    <a:latin typeface="Arial" panose="020B0604020202020204" pitchFamily="34" charset="0"/>
                    <a:cs typeface="Arial" panose="020B0604020202020204" pitchFamily="34" charset="0"/>
                  </a:rPr>
                  <a:t>Minimizer </a:t>
                </a:r>
                <a14:m>
                  <m:oMath xmlns:m="http://schemas.openxmlformats.org/officeDocument/2006/math">
                    <m:acc>
                      <m:accPr>
                        <m:chr m:val="̂"/>
                        <m:ctrlPr>
                          <a:rPr lang="en-US" altLang="zh-CN" sz="2000" b="0" i="1" smtClean="0">
                            <a:latin typeface="Cambria Math" panose="02040503050406030204" pitchFamily="18" charset="0"/>
                            <a:cs typeface="Arial" panose="020B0604020202020204" pitchFamily="34" charset="0"/>
                          </a:rPr>
                        </m:ctrlPr>
                      </m:accPr>
                      <m:e>
                        <m:r>
                          <a:rPr lang="en-US" altLang="zh-CN" sz="2000" b="0" i="1" smtClean="0">
                            <a:latin typeface="Cambria Math" panose="02040503050406030204" pitchFamily="18" charset="0"/>
                            <a:cs typeface="Arial" panose="020B0604020202020204" pitchFamily="34" charset="0"/>
                          </a:rPr>
                          <m:t>𝑓</m:t>
                        </m:r>
                      </m:e>
                    </m:acc>
                  </m:oMath>
                </a14:m>
                <a:r>
                  <a:rPr lang="en-US" altLang="zh-CN" sz="2000" dirty="0">
                    <a:latin typeface="Arial" panose="020B0604020202020204" pitchFamily="34" charset="0"/>
                    <a:cs typeface="Arial" panose="020B0604020202020204" pitchFamily="34" charset="0"/>
                  </a:rPr>
                  <a:t> of the above problem is like a maximum a posteriori (MAP) estimator, which is a </a:t>
                </a:r>
                <a:r>
                  <a:rPr lang="en-US" altLang="zh-CN" sz="2000" b="1" dirty="0">
                    <a:latin typeface="Arial" panose="020B0604020202020204" pitchFamily="34" charset="0"/>
                    <a:cs typeface="Arial" panose="020B0604020202020204" pitchFamily="34" charset="0"/>
                  </a:rPr>
                  <a:t>point estimate</a:t>
                </a:r>
                <a:r>
                  <a:rPr lang="en-US" altLang="zh-CN" sz="2000" dirty="0">
                    <a:latin typeface="Arial" panose="020B0604020202020204" pitchFamily="34" charset="0"/>
                    <a:cs typeface="Arial" panose="020B0604020202020204" pitchFamily="34" charset="0"/>
                  </a:rPr>
                  <a:t>.</a:t>
                </a:r>
              </a:p>
              <a:p>
                <a:pPr>
                  <a:lnSpc>
                    <a:spcPct val="110000"/>
                  </a:lnSpc>
                </a:pPr>
                <a:r>
                  <a:rPr lang="en-US" altLang="zh-CN" sz="2000" dirty="0">
                    <a:latin typeface="Arial" panose="020B0604020202020204" pitchFamily="34" charset="0"/>
                    <a:cs typeface="Arial" panose="020B0604020202020204" pitchFamily="34" charset="0"/>
                  </a:rPr>
                  <a:t>In a full Bayesian approach, we are interested in the </a:t>
                </a:r>
                <a:r>
                  <a:rPr lang="en-US" altLang="zh-CN" sz="2000" dirty="0">
                    <a:solidFill>
                      <a:srgbClr val="CC00FF"/>
                    </a:solidFill>
                    <a:latin typeface="Arial" panose="020B0604020202020204" pitchFamily="34" charset="0"/>
                    <a:cs typeface="Arial" panose="020B0604020202020204" pitchFamily="34" charset="0"/>
                  </a:rPr>
                  <a:t>posterior </a:t>
                </a:r>
                <a14:m>
                  <m:oMath xmlns:m="http://schemas.openxmlformats.org/officeDocument/2006/math">
                    <m:r>
                      <a:rPr lang="en-US" altLang="zh-CN" sz="2000" b="0" i="1" smtClean="0">
                        <a:solidFill>
                          <a:srgbClr val="CC00FF"/>
                        </a:solidFill>
                        <a:latin typeface="Cambria Math" panose="02040503050406030204" pitchFamily="18" charset="0"/>
                        <a:cs typeface="Arial" panose="020B0604020202020204" pitchFamily="34" charset="0"/>
                      </a:rPr>
                      <m:t>𝑝</m:t>
                    </m:r>
                    <m:r>
                      <a:rPr lang="en-US" altLang="zh-CN" sz="2000" b="0" i="1" smtClean="0">
                        <a:solidFill>
                          <a:srgbClr val="CC00FF"/>
                        </a:solidFill>
                        <a:latin typeface="Cambria Math" panose="02040503050406030204" pitchFamily="18" charset="0"/>
                        <a:cs typeface="Arial" panose="020B0604020202020204" pitchFamily="34" charset="0"/>
                      </a:rPr>
                      <m:t>(</m:t>
                    </m:r>
                    <m:r>
                      <a:rPr lang="en-US" altLang="zh-CN" sz="2000" b="0" i="1" smtClean="0">
                        <a:solidFill>
                          <a:srgbClr val="CC00FF"/>
                        </a:solidFill>
                        <a:latin typeface="Cambria Math" panose="02040503050406030204" pitchFamily="18" charset="0"/>
                        <a:cs typeface="Arial" panose="020B0604020202020204" pitchFamily="34" charset="0"/>
                      </a:rPr>
                      <m:t>𝑓</m:t>
                    </m:r>
                    <m:r>
                      <a:rPr lang="en-US" altLang="zh-CN" sz="2000" b="0" i="1" smtClean="0">
                        <a:solidFill>
                          <a:srgbClr val="CC00FF"/>
                        </a:solidFill>
                        <a:latin typeface="Cambria Math" panose="02040503050406030204" pitchFamily="18" charset="0"/>
                        <a:cs typeface="Arial" panose="020B0604020202020204" pitchFamily="34" charset="0"/>
                      </a:rPr>
                      <m:t>|</m:t>
                    </m:r>
                    <m:sSup>
                      <m:sSupPr>
                        <m:ctrlPr>
                          <a:rPr lang="en-US" altLang="zh-CN" sz="2000" b="0" i="1" smtClean="0">
                            <a:solidFill>
                              <a:srgbClr val="CC00FF"/>
                            </a:solidFill>
                            <a:latin typeface="Cambria Math" panose="02040503050406030204" pitchFamily="18" charset="0"/>
                            <a:cs typeface="Arial" panose="020B0604020202020204" pitchFamily="34" charset="0"/>
                          </a:rPr>
                        </m:ctrlPr>
                      </m:sSupPr>
                      <m:e>
                        <m:r>
                          <a:rPr lang="zh-CN" altLang="en-US" sz="2000" b="0" i="1" smtClean="0">
                            <a:solidFill>
                              <a:srgbClr val="CC00FF"/>
                            </a:solidFill>
                            <a:latin typeface="Cambria Math" panose="02040503050406030204" pitchFamily="18" charset="0"/>
                            <a:cs typeface="Arial" panose="020B0604020202020204" pitchFamily="34" charset="0"/>
                          </a:rPr>
                          <m:t>𝒟</m:t>
                        </m:r>
                      </m:e>
                      <m:sup>
                        <m:r>
                          <m:rPr>
                            <m:sty m:val="p"/>
                          </m:rPr>
                          <a:rPr lang="en-US" altLang="zh-CN" sz="2000" b="0" i="0" smtClean="0">
                            <a:solidFill>
                              <a:srgbClr val="CC00FF"/>
                            </a:solidFill>
                            <a:latin typeface="Cambria Math" panose="02040503050406030204" pitchFamily="18" charset="0"/>
                            <a:cs typeface="Arial" panose="020B0604020202020204" pitchFamily="34" charset="0"/>
                          </a:rPr>
                          <m:t>train</m:t>
                        </m:r>
                      </m:sup>
                    </m:sSup>
                    <m:r>
                      <a:rPr lang="en-US" altLang="zh-CN" sz="2000" b="0" i="1" smtClean="0">
                        <a:solidFill>
                          <a:srgbClr val="CC00FF"/>
                        </a:solidFill>
                        <a:latin typeface="Cambria Math" panose="02040503050406030204" pitchFamily="18" charset="0"/>
                        <a:cs typeface="Arial" panose="020B0604020202020204" pitchFamily="34" charset="0"/>
                      </a:rPr>
                      <m:t>)</m:t>
                    </m:r>
                  </m:oMath>
                </a14:m>
                <a:r>
                  <a:rPr lang="en-US" altLang="zh-CN" sz="2000" dirty="0">
                    <a:latin typeface="Arial" panose="020B0604020202020204" pitchFamily="34" charset="0"/>
                    <a:cs typeface="Arial" panose="020B0604020202020204" pitchFamily="34" charset="0"/>
                  </a:rPr>
                  <a:t> of the function given the training data, which will offer many advantages.</a:t>
                </a:r>
              </a:p>
              <a:p>
                <a:pPr lvl="1">
                  <a:lnSpc>
                    <a:spcPct val="110000"/>
                  </a:lnSpc>
                </a:pPr>
                <a:r>
                  <a:rPr lang="en-US" altLang="zh-CN" sz="2000" dirty="0">
                    <a:latin typeface="Arial" panose="020B0604020202020204" pitchFamily="34" charset="0"/>
                    <a:cs typeface="Arial" panose="020B0604020202020204" pitchFamily="34" charset="0"/>
                  </a:rPr>
                  <a:t>E.g., an estimation of </a:t>
                </a:r>
                <a:r>
                  <a:rPr lang="en-US" altLang="zh-CN" sz="2000" dirty="0">
                    <a:solidFill>
                      <a:srgbClr val="CC00FF"/>
                    </a:solidFill>
                    <a:latin typeface="Arial" panose="020B0604020202020204" pitchFamily="34" charset="0"/>
                    <a:cs typeface="Arial" panose="020B0604020202020204" pitchFamily="34" charset="0"/>
                  </a:rPr>
                  <a:t>uncertainty</a:t>
                </a:r>
                <a:r>
                  <a:rPr lang="en-US" altLang="zh-CN" sz="2000" dirty="0">
                    <a:latin typeface="Arial" panose="020B0604020202020204" pitchFamily="34" charset="0"/>
                    <a:cs typeface="Arial" panose="020B0604020202020204" pitchFamily="34" charset="0"/>
                  </a:rPr>
                  <a:t>.</a:t>
                </a:r>
              </a:p>
              <a:p>
                <a:pPr>
                  <a:lnSpc>
                    <a:spcPct val="110000"/>
                  </a:lnSpc>
                  <a:spcBef>
                    <a:spcPts val="500"/>
                  </a:spcBef>
                </a:pPr>
                <a:endParaRPr lang="en-US" altLang="zh-CN" sz="2000" dirty="0">
                  <a:latin typeface="Arial" panose="020B0604020202020204" pitchFamily="34" charset="0"/>
                  <a:cs typeface="Arial" panose="020B0604020202020204" pitchFamily="34" charset="0"/>
                </a:endParaRPr>
              </a:p>
              <a:p>
                <a:pPr lvl="1">
                  <a:lnSpc>
                    <a:spcPct val="110000"/>
                  </a:lnSpc>
                </a:pPr>
                <a:endParaRPr lang="en-US" altLang="zh-CN" sz="2000" dirty="0">
                  <a:latin typeface="Arial" panose="020B0604020202020204" pitchFamily="34" charset="0"/>
                  <a:cs typeface="Arial" panose="020B0604020202020204" pitchFamily="34" charset="0"/>
                </a:endParaRPr>
              </a:p>
            </p:txBody>
          </p:sp>
        </mc:Choice>
        <mc:Fallback xmlns="">
          <p:sp>
            <p:nvSpPr>
              <p:cNvPr id="3" name="内容占位符 2">
                <a:extLst>
                  <a:ext uri="{FF2B5EF4-FFF2-40B4-BE49-F238E27FC236}">
                    <a16:creationId xmlns:a16="http://schemas.microsoft.com/office/drawing/2014/main" id="{400792E5-9ED7-46C4-9C77-27C8DA7ECC9A}"/>
                  </a:ext>
                </a:extLst>
              </p:cNvPr>
              <p:cNvSpPr>
                <a:spLocks noGrp="1" noRot="1" noChangeAspect="1" noMove="1" noResize="1" noEditPoints="1" noAdjustHandles="1" noChangeArrowheads="1" noChangeShapeType="1" noTextEdit="1"/>
              </p:cNvSpPr>
              <p:nvPr>
                <p:ph idx="1"/>
              </p:nvPr>
            </p:nvSpPr>
            <p:spPr>
              <a:xfrm>
                <a:off x="838199" y="2627697"/>
                <a:ext cx="10515600" cy="3728654"/>
              </a:xfrm>
              <a:blipFill>
                <a:blip r:embed="rId3"/>
                <a:stretch>
                  <a:fillRect l="-464" t="-654" r="-1333"/>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id="{6CDE0395-B225-4D04-8615-D93DC277A631}"/>
              </a:ext>
            </a:extLst>
          </p:cNvPr>
          <p:cNvSpPr>
            <a:spLocks noGrp="1"/>
          </p:cNvSpPr>
          <p:nvPr>
            <p:ph type="sldNum" sz="quarter" idx="12"/>
          </p:nvPr>
        </p:nvSpPr>
        <p:spPr/>
        <p:txBody>
          <a:bodyPr/>
          <a:lstStyle/>
          <a:p>
            <a:fld id="{AFE68A9B-37D2-492E-AB52-9A577CDF7D8F}" type="slidenum">
              <a:rPr lang="zh-CN" altLang="en-US" smtClean="0"/>
              <a:t>32</a:t>
            </a:fld>
            <a:endParaRPr lang="zh-CN" altLang="en-US"/>
          </a:p>
        </p:txBody>
      </p:sp>
      <p:pic>
        <p:nvPicPr>
          <p:cNvPr id="6" name="图片 5" descr="\documentclass{article}&#10;\usepackage{amsmath}&#10;\usepackage{amsfonts}&#10;\usepackage{amssymb}&#10;\usepackage{xcolor}&#10;\usepackage{setspace}&#10;\pagestyle{empty}&#10;\begin{document}&#10;&#10;\begin{align*}&#10;\min _{f \in \mathcal{H}} \; \textcolor{blue}{ \underbrace{\frac{1}{n} \sum_{i=1}^n \left(y_i -  f\left(\boldsymbol{x}_i\right)\right)^2 }_{\text {empirical risk, data fit }} } + \textcolor{red}{ \underbrace{\lambda\|f\|_{\mathcal{H}}^2}_{\text {regularization }} }&#10;\end{align*}&#10;&#10;\end{document}" title="IguanaTex Bitmap Display">
            <a:extLst>
              <a:ext uri="{FF2B5EF4-FFF2-40B4-BE49-F238E27FC236}">
                <a16:creationId xmlns:a16="http://schemas.microsoft.com/office/drawing/2014/main" id="{CCA6EF53-8A36-7620-DE10-28DF4699292B}"/>
              </a:ext>
            </a:extLst>
          </p:cNvPr>
          <p:cNvPicPr>
            <a:picLocks noChangeAspect="1"/>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4006856" y="1237887"/>
            <a:ext cx="4191000" cy="1117600"/>
          </a:xfrm>
          <a:prstGeom prst="rect">
            <a:avLst/>
          </a:prstGeom>
        </p:spPr>
      </p:pic>
    </p:spTree>
    <p:extLst>
      <p:ext uri="{BB962C8B-B14F-4D97-AF65-F5344CB8AC3E}">
        <p14:creationId xmlns:p14="http://schemas.microsoft.com/office/powerpoint/2010/main" val="1324911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75C674-70A3-4942-B8AC-01028A4EC8A8}"/>
              </a:ext>
            </a:extLst>
          </p:cNvPr>
          <p:cNvSpPr>
            <a:spLocks noGrp="1"/>
          </p:cNvSpPr>
          <p:nvPr>
            <p:ph type="title"/>
          </p:nvPr>
        </p:nvSpPr>
        <p:spPr>
          <a:xfrm>
            <a:off x="838200" y="365126"/>
            <a:ext cx="10515600" cy="786342"/>
          </a:xfrm>
        </p:spPr>
        <p:txBody>
          <a:bodyPr>
            <a:normAutofit/>
          </a:bodyPr>
          <a:lstStyle/>
          <a:p>
            <a:r>
              <a:rPr lang="en-US" altLang="zh-CN" sz="3600" dirty="0">
                <a:latin typeface="Arial" panose="020B0604020202020204" pitchFamily="34" charset="0"/>
                <a:cs typeface="Arial" panose="020B0604020202020204" pitchFamily="34" charset="0"/>
              </a:rPr>
              <a:t>Weight-space View</a:t>
            </a:r>
            <a:endParaRPr lang="zh-CN" altLang="en-US" sz="3600" dirty="0">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400792E5-9ED7-46C4-9C77-27C8DA7ECC9A}"/>
                  </a:ext>
                </a:extLst>
              </p:cNvPr>
              <p:cNvSpPr>
                <a:spLocks noGrp="1"/>
              </p:cNvSpPr>
              <p:nvPr>
                <p:ph idx="1"/>
              </p:nvPr>
            </p:nvSpPr>
            <p:spPr>
              <a:xfrm>
                <a:off x="838200" y="1151469"/>
                <a:ext cx="8560242" cy="5204882"/>
              </a:xfrm>
            </p:spPr>
            <p:txBody>
              <a:bodyPr>
                <a:normAutofit/>
              </a:bodyPr>
              <a:lstStyle/>
              <a:p>
                <a:pPr>
                  <a:lnSpc>
                    <a:spcPct val="110000"/>
                  </a:lnSpc>
                  <a:spcBef>
                    <a:spcPts val="500"/>
                  </a:spcBef>
                </a:pPr>
                <a:r>
                  <a:rPr lang="en-US" altLang="zh-CN" sz="2000" dirty="0">
                    <a:latin typeface="Arial" panose="020B0604020202020204" pitchFamily="34" charset="0"/>
                    <a:cs typeface="Arial" panose="020B0604020202020204" pitchFamily="34" charset="0"/>
                  </a:rPr>
                  <a:t>It is unclear what the distribution of function </a:t>
                </a:r>
                <a14:m>
                  <m:oMath xmlns:m="http://schemas.openxmlformats.org/officeDocument/2006/math">
                    <m:r>
                      <a:rPr lang="en-US" altLang="zh-CN" sz="2000" b="0" i="1" smtClean="0">
                        <a:latin typeface="Cambria Math" panose="02040503050406030204" pitchFamily="18" charset="0"/>
                        <a:cs typeface="Arial" panose="020B0604020202020204" pitchFamily="34" charset="0"/>
                      </a:rPr>
                      <m:t>𝑝</m:t>
                    </m:r>
                    <m:r>
                      <a:rPr lang="en-US" altLang="zh-CN" sz="2000" b="0" i="1" smtClean="0">
                        <a:latin typeface="Cambria Math" panose="02040503050406030204" pitchFamily="18" charset="0"/>
                        <a:cs typeface="Arial" panose="020B0604020202020204" pitchFamily="34" charset="0"/>
                      </a:rPr>
                      <m:t>(</m:t>
                    </m:r>
                    <m:r>
                      <a:rPr lang="en-US" altLang="zh-CN" sz="2000" b="0" i="1" smtClean="0">
                        <a:latin typeface="Cambria Math" panose="02040503050406030204" pitchFamily="18" charset="0"/>
                        <a:cs typeface="Arial" panose="020B0604020202020204" pitchFamily="34" charset="0"/>
                      </a:rPr>
                      <m:t>𝑓</m:t>
                    </m:r>
                    <m:r>
                      <a:rPr lang="en-US" altLang="zh-CN" sz="2000" b="0" i="1" smtClean="0">
                        <a:latin typeface="Cambria Math" panose="02040503050406030204" pitchFamily="18" charset="0"/>
                        <a:cs typeface="Arial" panose="020B0604020202020204" pitchFamily="34" charset="0"/>
                      </a:rPr>
                      <m:t>(⋅))</m:t>
                    </m:r>
                  </m:oMath>
                </a14:m>
                <a:r>
                  <a:rPr lang="en-US" altLang="zh-CN" sz="2000" dirty="0">
                    <a:latin typeface="Arial" panose="020B0604020202020204" pitchFamily="34" charset="0"/>
                    <a:cs typeface="Arial" panose="020B0604020202020204" pitchFamily="34" charset="0"/>
                  </a:rPr>
                  <a:t> looks like…</a:t>
                </a:r>
              </a:p>
              <a:p>
                <a:pPr>
                  <a:lnSpc>
                    <a:spcPct val="110000"/>
                  </a:lnSpc>
                  <a:spcBef>
                    <a:spcPts val="500"/>
                  </a:spcBef>
                </a:pPr>
                <a:r>
                  <a:rPr lang="en-US" altLang="zh-CN" sz="2000" dirty="0">
                    <a:latin typeface="Arial" panose="020B0604020202020204" pitchFamily="34" charset="0"/>
                    <a:cs typeface="Arial" panose="020B0604020202020204" pitchFamily="34" charset="0"/>
                  </a:rPr>
                  <a:t>For simplicity, revisit the parametric linear model: </a:t>
                </a:r>
              </a:p>
              <a:p>
                <a:pPr>
                  <a:lnSpc>
                    <a:spcPct val="110000"/>
                  </a:lnSpc>
                  <a:spcBef>
                    <a:spcPts val="500"/>
                  </a:spcBef>
                </a:pPr>
                <a:endParaRPr lang="en-US" altLang="zh-CN" sz="2000" dirty="0">
                  <a:latin typeface="Arial" panose="020B0604020202020204" pitchFamily="34" charset="0"/>
                  <a:cs typeface="Arial" panose="020B0604020202020204" pitchFamily="34" charset="0"/>
                </a:endParaRPr>
              </a:p>
              <a:p>
                <a:pPr>
                  <a:lnSpc>
                    <a:spcPct val="110000"/>
                  </a:lnSpc>
                  <a:spcBef>
                    <a:spcPts val="500"/>
                  </a:spcBef>
                </a:pPr>
                <a:endParaRPr lang="en-US" altLang="zh-CN" sz="2000" dirty="0">
                  <a:latin typeface="Arial" panose="020B0604020202020204" pitchFamily="34" charset="0"/>
                  <a:cs typeface="Arial" panose="020B0604020202020204" pitchFamily="34" charset="0"/>
                </a:endParaRPr>
              </a:p>
              <a:p>
                <a:pPr>
                  <a:lnSpc>
                    <a:spcPct val="110000"/>
                  </a:lnSpc>
                  <a:spcBef>
                    <a:spcPts val="500"/>
                  </a:spcBef>
                </a:pPr>
                <a:r>
                  <a:rPr lang="en-US" altLang="zh-CN" sz="2000" dirty="0">
                    <a:latin typeface="Arial" panose="020B0604020202020204" pitchFamily="34" charset="0"/>
                    <a:cs typeface="Arial" panose="020B0604020202020204" pitchFamily="34" charset="0"/>
                  </a:rPr>
                  <a:t>Consider a </a:t>
                </a:r>
                <a:r>
                  <a:rPr lang="en-US" altLang="zh-CN" sz="2000" dirty="0">
                    <a:solidFill>
                      <a:srgbClr val="FF0000"/>
                    </a:solidFill>
                    <a:latin typeface="Arial" panose="020B0604020202020204" pitchFamily="34" charset="0"/>
                    <a:cs typeface="Arial" panose="020B0604020202020204" pitchFamily="34" charset="0"/>
                  </a:rPr>
                  <a:t>Gaussian</a:t>
                </a:r>
                <a:r>
                  <a:rPr lang="en-US" altLang="zh-CN" sz="2000" dirty="0">
                    <a:latin typeface="Arial" panose="020B0604020202020204" pitchFamily="34" charset="0"/>
                    <a:cs typeface="Arial" panose="020B0604020202020204" pitchFamily="34" charset="0"/>
                  </a:rPr>
                  <a:t> </a:t>
                </a:r>
                <a:r>
                  <a:rPr lang="en-US" altLang="zh-CN" sz="2000" dirty="0">
                    <a:solidFill>
                      <a:srgbClr val="FF0000"/>
                    </a:solidFill>
                    <a:latin typeface="Arial" panose="020B0604020202020204" pitchFamily="34" charset="0"/>
                    <a:cs typeface="Arial" panose="020B0604020202020204" pitchFamily="34" charset="0"/>
                  </a:rPr>
                  <a:t>prior</a:t>
                </a:r>
                <a:r>
                  <a:rPr lang="en-US" altLang="zh-CN" sz="2000" dirty="0">
                    <a:latin typeface="Arial" panose="020B0604020202020204" pitchFamily="34" charset="0"/>
                    <a:cs typeface="Arial" panose="020B0604020202020204" pitchFamily="34" charset="0"/>
                  </a:rPr>
                  <a:t> on the weight:</a:t>
                </a:r>
              </a:p>
              <a:p>
                <a:pPr>
                  <a:lnSpc>
                    <a:spcPct val="150000"/>
                  </a:lnSpc>
                  <a:spcBef>
                    <a:spcPts val="500"/>
                  </a:spcBef>
                </a:pPr>
                <a:r>
                  <a:rPr lang="en-US" altLang="zh-CN" sz="2000" dirty="0">
                    <a:latin typeface="Arial" panose="020B0604020202020204" pitchFamily="34" charset="0"/>
                    <a:cs typeface="Arial" panose="020B0604020202020204" pitchFamily="34" charset="0"/>
                  </a:rPr>
                  <a:t>As a result, the functions follow some prior distribution </a:t>
                </a:r>
                <a14:m>
                  <m:oMath xmlns:m="http://schemas.openxmlformats.org/officeDocument/2006/math">
                    <m:r>
                      <a:rPr lang="en-US" altLang="zh-CN" sz="2000" i="1">
                        <a:latin typeface="Cambria Math" panose="02040503050406030204" pitchFamily="18" charset="0"/>
                        <a:cs typeface="Arial" panose="020B0604020202020204" pitchFamily="34" charset="0"/>
                      </a:rPr>
                      <m:t>𝑝</m:t>
                    </m:r>
                    <m:r>
                      <a:rPr lang="en-US" altLang="zh-CN" sz="2000" i="1">
                        <a:latin typeface="Cambria Math" panose="02040503050406030204" pitchFamily="18" charset="0"/>
                        <a:cs typeface="Arial" panose="020B0604020202020204" pitchFamily="34" charset="0"/>
                      </a:rPr>
                      <m:t>(</m:t>
                    </m:r>
                    <m:sSub>
                      <m:sSubPr>
                        <m:ctrlPr>
                          <a:rPr lang="en-US" altLang="zh-CN" sz="2000" b="0" i="1" smtClean="0">
                            <a:latin typeface="Cambria Math" panose="02040503050406030204" pitchFamily="18" charset="0"/>
                            <a:cs typeface="Arial" panose="020B0604020202020204" pitchFamily="34" charset="0"/>
                          </a:rPr>
                        </m:ctrlPr>
                      </m:sSubPr>
                      <m:e>
                        <m:r>
                          <a:rPr lang="en-US" altLang="zh-CN" sz="2000" i="1">
                            <a:latin typeface="Cambria Math" panose="02040503050406030204" pitchFamily="18" charset="0"/>
                            <a:cs typeface="Arial" panose="020B0604020202020204" pitchFamily="34" charset="0"/>
                          </a:rPr>
                          <m:t>𝑓</m:t>
                        </m:r>
                      </m:e>
                      <m:sub>
                        <m:r>
                          <a:rPr lang="en-US" altLang="zh-CN" sz="2000" b="0" i="1" smtClean="0">
                            <a:latin typeface="Cambria Math" panose="02040503050406030204" pitchFamily="18" charset="0"/>
                            <a:cs typeface="Arial" panose="020B0604020202020204" pitchFamily="34" charset="0"/>
                          </a:rPr>
                          <m:t>𝑤</m:t>
                        </m:r>
                      </m:sub>
                    </m:sSub>
                    <m:r>
                      <a:rPr lang="en-US" altLang="zh-CN" sz="2000" b="0" i="1" smtClean="0">
                        <a:latin typeface="Cambria Math" panose="02040503050406030204" pitchFamily="18" charset="0"/>
                        <a:cs typeface="Arial" panose="020B0604020202020204" pitchFamily="34" charset="0"/>
                      </a:rPr>
                      <m:t>(⋅)</m:t>
                    </m:r>
                    <m:r>
                      <a:rPr lang="en-US" altLang="zh-CN" sz="2000" i="1">
                        <a:latin typeface="Cambria Math" panose="02040503050406030204" pitchFamily="18" charset="0"/>
                        <a:cs typeface="Arial" panose="020B0604020202020204" pitchFamily="34" charset="0"/>
                      </a:rPr>
                      <m:t>)</m:t>
                    </m:r>
                  </m:oMath>
                </a14:m>
                <a:r>
                  <a:rPr lang="en-US" altLang="zh-CN" sz="2000" dirty="0">
                    <a:latin typeface="Arial" panose="020B0604020202020204" pitchFamily="34" charset="0"/>
                    <a:cs typeface="Arial" panose="020B0604020202020204" pitchFamily="34" charset="0"/>
                  </a:rPr>
                  <a:t>.</a:t>
                </a:r>
              </a:p>
              <a:p>
                <a:pPr>
                  <a:lnSpc>
                    <a:spcPct val="110000"/>
                  </a:lnSpc>
                  <a:spcBef>
                    <a:spcPts val="500"/>
                  </a:spcBef>
                </a:pPr>
                <a:endParaRPr lang="en-US" altLang="zh-CN" sz="2000" dirty="0">
                  <a:latin typeface="Arial" panose="020B0604020202020204" pitchFamily="34" charset="0"/>
                  <a:cs typeface="Arial" panose="020B0604020202020204" pitchFamily="34" charset="0"/>
                </a:endParaRPr>
              </a:p>
              <a:p>
                <a:pPr>
                  <a:lnSpc>
                    <a:spcPct val="110000"/>
                  </a:lnSpc>
                  <a:spcBef>
                    <a:spcPts val="500"/>
                  </a:spcBef>
                </a:pPr>
                <a:r>
                  <a:rPr lang="en-US" altLang="zh-CN" sz="2000" dirty="0">
                    <a:latin typeface="Arial" panose="020B0604020202020204" pitchFamily="34" charset="0"/>
                    <a:cs typeface="Arial" panose="020B0604020202020204" pitchFamily="34" charset="0"/>
                  </a:rPr>
                  <a:t>Q: what’s the characteristics of </a:t>
                </a:r>
                <a14:m>
                  <m:oMath xmlns:m="http://schemas.openxmlformats.org/officeDocument/2006/math">
                    <m:r>
                      <a:rPr lang="en-US" altLang="zh-CN" sz="2000" i="1" smtClean="0">
                        <a:latin typeface="Cambria Math" panose="02040503050406030204" pitchFamily="18" charset="0"/>
                        <a:cs typeface="Arial" panose="020B0604020202020204" pitchFamily="34" charset="0"/>
                      </a:rPr>
                      <m:t>𝑝</m:t>
                    </m:r>
                    <m:r>
                      <a:rPr lang="en-US" altLang="zh-CN" sz="2000" i="1" smtClean="0">
                        <a:latin typeface="Cambria Math" panose="02040503050406030204" pitchFamily="18" charset="0"/>
                        <a:cs typeface="Arial" panose="020B0604020202020204" pitchFamily="34" charset="0"/>
                      </a:rPr>
                      <m:t>(</m:t>
                    </m:r>
                    <m:sSub>
                      <m:sSubPr>
                        <m:ctrlPr>
                          <a:rPr lang="en-US" altLang="zh-CN" sz="2000" b="0" i="1" smtClean="0">
                            <a:latin typeface="Cambria Math" panose="02040503050406030204" pitchFamily="18" charset="0"/>
                            <a:cs typeface="Arial" panose="020B0604020202020204" pitchFamily="34" charset="0"/>
                          </a:rPr>
                        </m:ctrlPr>
                      </m:sSubPr>
                      <m:e>
                        <m:r>
                          <a:rPr lang="en-US" altLang="zh-CN" sz="2000" i="1">
                            <a:latin typeface="Cambria Math" panose="02040503050406030204" pitchFamily="18" charset="0"/>
                            <a:cs typeface="Arial" panose="020B0604020202020204" pitchFamily="34" charset="0"/>
                          </a:rPr>
                          <m:t>𝑓</m:t>
                        </m:r>
                      </m:e>
                      <m:sub>
                        <m:r>
                          <a:rPr lang="en-US" altLang="zh-CN" sz="2000" b="0" i="1" smtClean="0">
                            <a:latin typeface="Cambria Math" panose="02040503050406030204" pitchFamily="18" charset="0"/>
                            <a:cs typeface="Arial" panose="020B0604020202020204" pitchFamily="34" charset="0"/>
                          </a:rPr>
                          <m:t>𝑤</m:t>
                        </m:r>
                      </m:sub>
                    </m:sSub>
                    <m:r>
                      <a:rPr lang="en-US" altLang="zh-CN" sz="2000" b="0" i="1" smtClean="0">
                        <a:latin typeface="Cambria Math" panose="02040503050406030204" pitchFamily="18" charset="0"/>
                        <a:cs typeface="Arial" panose="020B0604020202020204" pitchFamily="34" charset="0"/>
                      </a:rPr>
                      <m:t>(⋅)</m:t>
                    </m:r>
                    <m:r>
                      <a:rPr lang="en-US" altLang="zh-CN" sz="2000" i="1">
                        <a:latin typeface="Cambria Math" panose="02040503050406030204" pitchFamily="18" charset="0"/>
                        <a:cs typeface="Arial" panose="020B0604020202020204" pitchFamily="34" charset="0"/>
                      </a:rPr>
                      <m:t>)</m:t>
                    </m:r>
                  </m:oMath>
                </a14:m>
                <a:r>
                  <a:rPr lang="en-US" altLang="zh-CN" sz="2000" dirty="0">
                    <a:latin typeface="Arial" panose="020B0604020202020204" pitchFamily="34" charset="0"/>
                    <a:cs typeface="Arial" panose="020B0604020202020204" pitchFamily="34" charset="0"/>
                  </a:rPr>
                  <a:t>?</a:t>
                </a:r>
              </a:p>
              <a:p>
                <a:pPr marL="914400" lvl="1" indent="-457200">
                  <a:lnSpc>
                    <a:spcPct val="120000"/>
                  </a:lnSpc>
                  <a:buFont typeface="+mj-ea"/>
                  <a:buAutoNum type="circleNumDbPlain"/>
                </a:pPr>
                <a:r>
                  <a:rPr lang="en-US" altLang="zh-CN" sz="2000" dirty="0">
                    <a:latin typeface="Arial" panose="020B0604020202020204" pitchFamily="34" charset="0"/>
                    <a:cs typeface="Arial" panose="020B0604020202020204" pitchFamily="34" charset="0"/>
                  </a:rPr>
                  <a:t>For a particular input </a:t>
                </a:r>
                <a14:m>
                  <m:oMath xmlns:m="http://schemas.openxmlformats.org/officeDocument/2006/math">
                    <m:r>
                      <a:rPr lang="en-US" altLang="zh-CN" sz="2000" b="1" i="1" smtClean="0">
                        <a:latin typeface="Cambria Math" panose="02040503050406030204" pitchFamily="18" charset="0"/>
                        <a:cs typeface="Arial" panose="020B0604020202020204" pitchFamily="34" charset="0"/>
                      </a:rPr>
                      <m:t>𝒙</m:t>
                    </m:r>
                  </m:oMath>
                </a14:m>
                <a:r>
                  <a:rPr lang="en-US" altLang="zh-CN" sz="2000" dirty="0">
                    <a:latin typeface="Arial" panose="020B0604020202020204" pitchFamily="34" charset="0"/>
                    <a:cs typeface="Arial" panose="020B0604020202020204" pitchFamily="34" charset="0"/>
                  </a:rPr>
                  <a:t> :</a:t>
                </a:r>
              </a:p>
              <a:p>
                <a:pPr marL="914400" lvl="1" indent="-457200">
                  <a:lnSpc>
                    <a:spcPct val="200000"/>
                  </a:lnSpc>
                  <a:buFont typeface="+mj-ea"/>
                  <a:buAutoNum type="circleNumDbPlain"/>
                </a:pPr>
                <a:r>
                  <a:rPr lang="en-US" altLang="zh-CN" sz="2000" dirty="0">
                    <a:latin typeface="Arial" panose="020B0604020202020204" pitchFamily="34" charset="0"/>
                    <a:cs typeface="Arial" panose="020B0604020202020204" pitchFamily="34" charset="0"/>
                  </a:rPr>
                  <a:t>For two inputs </a:t>
                </a:r>
                <a14:m>
                  <m:oMath xmlns:m="http://schemas.openxmlformats.org/officeDocument/2006/math">
                    <m:sSub>
                      <m:sSubPr>
                        <m:ctrlPr>
                          <a:rPr lang="en-US" altLang="zh-CN" sz="2000" b="1" i="1" smtClean="0">
                            <a:latin typeface="Cambria Math" panose="02040503050406030204" pitchFamily="18" charset="0"/>
                            <a:cs typeface="Arial" panose="020B0604020202020204" pitchFamily="34" charset="0"/>
                          </a:rPr>
                        </m:ctrlPr>
                      </m:sSubPr>
                      <m:e>
                        <m:r>
                          <a:rPr lang="en-US" altLang="zh-CN" sz="2000" b="1" i="1" smtClean="0">
                            <a:latin typeface="Cambria Math" panose="02040503050406030204" pitchFamily="18" charset="0"/>
                            <a:cs typeface="Arial" panose="020B0604020202020204" pitchFamily="34" charset="0"/>
                          </a:rPr>
                          <m:t>𝒙</m:t>
                        </m:r>
                      </m:e>
                      <m:sub>
                        <m:r>
                          <a:rPr lang="en-US" altLang="zh-CN" sz="2000" b="0" i="1" smtClean="0">
                            <a:latin typeface="Cambria Math" panose="02040503050406030204" pitchFamily="18" charset="0"/>
                            <a:cs typeface="Arial" panose="020B0604020202020204" pitchFamily="34" charset="0"/>
                          </a:rPr>
                          <m:t>1</m:t>
                        </m:r>
                      </m:sub>
                    </m:sSub>
                  </m:oMath>
                </a14:m>
                <a:r>
                  <a:rPr lang="en-US" altLang="zh-CN" sz="2000" dirty="0">
                    <a:latin typeface="Arial" panose="020B0604020202020204" pitchFamily="34" charset="0"/>
                    <a:cs typeface="Arial" panose="020B0604020202020204" pitchFamily="34" charset="0"/>
                  </a:rPr>
                  <a:t> and </a:t>
                </a:r>
                <a14:m>
                  <m:oMath xmlns:m="http://schemas.openxmlformats.org/officeDocument/2006/math">
                    <m:sSub>
                      <m:sSubPr>
                        <m:ctrlPr>
                          <a:rPr lang="en-US" altLang="zh-CN" sz="2000" b="1" i="1">
                            <a:latin typeface="Cambria Math" panose="02040503050406030204" pitchFamily="18" charset="0"/>
                            <a:cs typeface="Arial" panose="020B0604020202020204" pitchFamily="34" charset="0"/>
                          </a:rPr>
                        </m:ctrlPr>
                      </m:sSubPr>
                      <m:e>
                        <m:r>
                          <a:rPr lang="en-US" altLang="zh-CN" sz="2000" b="1" i="1">
                            <a:latin typeface="Cambria Math" panose="02040503050406030204" pitchFamily="18" charset="0"/>
                            <a:cs typeface="Arial" panose="020B0604020202020204" pitchFamily="34" charset="0"/>
                          </a:rPr>
                          <m:t>𝒙</m:t>
                        </m:r>
                      </m:e>
                      <m:sub>
                        <m:r>
                          <a:rPr lang="en-US" altLang="zh-CN" sz="2000" b="0" i="1" smtClean="0">
                            <a:latin typeface="Cambria Math" panose="02040503050406030204" pitchFamily="18" charset="0"/>
                            <a:cs typeface="Arial" panose="020B0604020202020204" pitchFamily="34" charset="0"/>
                          </a:rPr>
                          <m:t>2</m:t>
                        </m:r>
                      </m:sub>
                    </m:sSub>
                  </m:oMath>
                </a14:m>
                <a:r>
                  <a:rPr lang="en-US" altLang="zh-CN" sz="2000" dirty="0">
                    <a:latin typeface="Arial" panose="020B0604020202020204" pitchFamily="34" charset="0"/>
                    <a:cs typeface="Arial" panose="020B0604020202020204" pitchFamily="34" charset="0"/>
                  </a:rPr>
                  <a:t> :</a:t>
                </a:r>
              </a:p>
              <a:p>
                <a:pPr marL="914400" lvl="1" indent="-457200">
                  <a:lnSpc>
                    <a:spcPct val="180000"/>
                  </a:lnSpc>
                  <a:buFont typeface="+mj-ea"/>
                  <a:buAutoNum type="circleNumDbPlain"/>
                </a:pPr>
                <a:r>
                  <a:rPr lang="en-US" altLang="zh-CN" sz="2000" dirty="0">
                    <a:latin typeface="Arial" panose="020B0604020202020204" pitchFamily="34" charset="0"/>
                    <a:cs typeface="Arial" panose="020B0604020202020204" pitchFamily="34" charset="0"/>
                  </a:rPr>
                  <a:t>Also a joint Gaussian for </a:t>
                </a:r>
                <a14:m>
                  <m:oMath xmlns:m="http://schemas.openxmlformats.org/officeDocument/2006/math">
                    <m:r>
                      <a:rPr lang="en-US" altLang="zh-CN" sz="2000" b="0" i="1" smtClean="0">
                        <a:latin typeface="Cambria Math" panose="02040503050406030204" pitchFamily="18" charset="0"/>
                        <a:cs typeface="Arial" panose="020B0604020202020204" pitchFamily="34" charset="0"/>
                      </a:rPr>
                      <m:t>𝑛</m:t>
                    </m:r>
                  </m:oMath>
                </a14:m>
                <a:r>
                  <a:rPr lang="en-US" altLang="zh-CN" sz="2000" dirty="0">
                    <a:latin typeface="Arial" panose="020B0604020202020204" pitchFamily="34" charset="0"/>
                    <a:cs typeface="Arial" panose="020B0604020202020204" pitchFamily="34" charset="0"/>
                  </a:rPr>
                  <a:t> inputs </a:t>
                </a:r>
                <a14:m>
                  <m:oMath xmlns:m="http://schemas.openxmlformats.org/officeDocument/2006/math">
                    <m:sSub>
                      <m:sSubPr>
                        <m:ctrlPr>
                          <a:rPr lang="en-US" altLang="zh-CN" sz="2000" b="0" i="1" smtClean="0">
                            <a:latin typeface="Cambria Math" panose="02040503050406030204" pitchFamily="18" charset="0"/>
                            <a:cs typeface="Arial" panose="020B0604020202020204" pitchFamily="34" charset="0"/>
                          </a:rPr>
                        </m:ctrlPr>
                      </m:sSubPr>
                      <m:e>
                        <m:r>
                          <a:rPr lang="en-US" altLang="zh-CN" sz="2000" b="1" i="1" smtClean="0">
                            <a:latin typeface="Cambria Math" panose="02040503050406030204" pitchFamily="18" charset="0"/>
                            <a:cs typeface="Arial" panose="020B0604020202020204" pitchFamily="34" charset="0"/>
                          </a:rPr>
                          <m:t>𝒙</m:t>
                        </m:r>
                      </m:e>
                      <m:sub>
                        <m:r>
                          <a:rPr lang="en-US" altLang="zh-CN" sz="2000" b="0" i="1" smtClean="0">
                            <a:latin typeface="Cambria Math" panose="02040503050406030204" pitchFamily="18" charset="0"/>
                            <a:cs typeface="Arial" panose="020B0604020202020204" pitchFamily="34" charset="0"/>
                          </a:rPr>
                          <m:t>1:</m:t>
                        </m:r>
                        <m:r>
                          <a:rPr lang="en-US" altLang="zh-CN" sz="2000" b="0" i="1" smtClean="0">
                            <a:latin typeface="Cambria Math" panose="02040503050406030204" pitchFamily="18" charset="0"/>
                            <a:cs typeface="Arial" panose="020B0604020202020204" pitchFamily="34" charset="0"/>
                          </a:rPr>
                          <m:t>𝑛</m:t>
                        </m:r>
                      </m:sub>
                    </m:sSub>
                  </m:oMath>
                </a14:m>
                <a:r>
                  <a:rPr lang="en-US" altLang="zh-CN" sz="2000" dirty="0">
                    <a:latin typeface="Arial" panose="020B0604020202020204" pitchFamily="34" charset="0"/>
                    <a:cs typeface="Arial" panose="020B0604020202020204" pitchFamily="34" charset="0"/>
                  </a:rPr>
                  <a:t>.</a:t>
                </a:r>
              </a:p>
            </p:txBody>
          </p:sp>
        </mc:Choice>
        <mc:Fallback xmlns="">
          <p:sp>
            <p:nvSpPr>
              <p:cNvPr id="3" name="内容占位符 2">
                <a:extLst>
                  <a:ext uri="{FF2B5EF4-FFF2-40B4-BE49-F238E27FC236}">
                    <a16:creationId xmlns:a16="http://schemas.microsoft.com/office/drawing/2014/main" id="{400792E5-9ED7-46C4-9C77-27C8DA7ECC9A}"/>
                  </a:ext>
                </a:extLst>
              </p:cNvPr>
              <p:cNvSpPr>
                <a:spLocks noGrp="1" noRot="1" noChangeAspect="1" noMove="1" noResize="1" noEditPoints="1" noAdjustHandles="1" noChangeArrowheads="1" noChangeShapeType="1" noTextEdit="1"/>
              </p:cNvSpPr>
              <p:nvPr>
                <p:ph idx="1"/>
              </p:nvPr>
            </p:nvSpPr>
            <p:spPr>
              <a:xfrm>
                <a:off x="838200" y="1151469"/>
                <a:ext cx="8560242" cy="5204882"/>
              </a:xfrm>
              <a:blipFill>
                <a:blip r:embed="rId7"/>
                <a:stretch>
                  <a:fillRect l="-641" t="-585"/>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id="{6CDE0395-B225-4D04-8615-D93DC277A631}"/>
              </a:ext>
            </a:extLst>
          </p:cNvPr>
          <p:cNvSpPr>
            <a:spLocks noGrp="1"/>
          </p:cNvSpPr>
          <p:nvPr>
            <p:ph type="sldNum" sz="quarter" idx="12"/>
          </p:nvPr>
        </p:nvSpPr>
        <p:spPr/>
        <p:txBody>
          <a:bodyPr/>
          <a:lstStyle/>
          <a:p>
            <a:fld id="{AFE68A9B-37D2-492E-AB52-9A577CDF7D8F}" type="slidenum">
              <a:rPr lang="zh-CN" altLang="en-US" smtClean="0"/>
              <a:t>33</a:t>
            </a:fld>
            <a:endParaRPr lang="zh-CN" altLang="en-US"/>
          </a:p>
        </p:txBody>
      </p:sp>
      <p:pic>
        <p:nvPicPr>
          <p:cNvPr id="6" name="图片 5" descr="\documentclass{article}&#10;\usepackage{amsmath}&#10;\usepackage{amsfonts}&#10;\usepackage{amssymb}&#10;\usepackage{xcolor}&#10;\usepackage{setspace}&#10;\pagestyle{empty}&#10;\begin{document}&#10;&#10;\begin{align*}&#10;f_{\boldsymbol{w}}(\boldsymbol{x}) = \boldsymbol{w}^{\top} \boldsymbol{\phi}( \boldsymbol{x} ), \quad y_{\boldsymbol{x}} = f_{\boldsymbol{w}}(\boldsymbol{x}) + \epsilon, \;\; \epsilon \sim \mathcal{N}(0, \; \sigma_n^2)&#10;\end{align*}&#10;&#10;\end{document}" title="IguanaTex Bitmap Display">
            <a:extLst>
              <a:ext uri="{FF2B5EF4-FFF2-40B4-BE49-F238E27FC236}">
                <a16:creationId xmlns:a16="http://schemas.microsoft.com/office/drawing/2014/main" id="{6E1B65AF-7D38-DF39-2B20-ED0661489463}"/>
              </a:ext>
            </a:extLst>
          </p:cNvPr>
          <p:cNvPicPr>
            <a:picLocks noChangeAspect="1"/>
          </p:cNvPicPr>
          <p:nvPr>
            <p:custDataLst>
              <p:tags r:id="rId1"/>
            </p:custDataLst>
          </p:nvPr>
        </p:nvPicPr>
        <p:blipFill>
          <a:blip r:embed="rId8">
            <a:extLst>
              <a:ext uri="{28A0092B-C50C-407E-A947-70E740481C1C}">
                <a14:useLocalDpi xmlns:a14="http://schemas.microsoft.com/office/drawing/2010/main" val="0"/>
              </a:ext>
            </a:extLst>
          </a:blip>
          <a:stretch>
            <a:fillRect/>
          </a:stretch>
        </p:blipFill>
        <p:spPr>
          <a:xfrm>
            <a:off x="2467860" y="2118068"/>
            <a:ext cx="5689599" cy="304800"/>
          </a:xfrm>
          <a:prstGeom prst="rect">
            <a:avLst/>
          </a:prstGeom>
        </p:spPr>
      </p:pic>
      <p:pic>
        <p:nvPicPr>
          <p:cNvPr id="8" name="图片 7" descr="\documentclass{article}&#10;\usepackage{amsmath}&#10;\usepackage{amsfonts}&#10;\usepackage{amssymb}&#10;\usepackage{xcolor}&#10;\usepackage{setspace}&#10;\pagestyle{empty}&#10;\begin{document}&#10;&#10;\begin{align*}&#10;\boldsymbol{w} \sim \mathcal{N}(0, \;  I)&#10;\end{align*}&#10;&#10;\end{document}" title="IguanaTex Bitmap Display">
            <a:extLst>
              <a:ext uri="{FF2B5EF4-FFF2-40B4-BE49-F238E27FC236}">
                <a16:creationId xmlns:a16="http://schemas.microsoft.com/office/drawing/2014/main" id="{969C2E08-2567-7F6F-1FC2-2F5691E74A0D}"/>
              </a:ext>
            </a:extLst>
          </p:cNvPr>
          <p:cNvPicPr>
            <a:picLocks noChangeAspect="1"/>
          </p:cNvPicPr>
          <p:nvPr>
            <p:custDataLst>
              <p:tags r:id="rId2"/>
            </p:custDataLst>
          </p:nvPr>
        </p:nvPicPr>
        <p:blipFill>
          <a:blip r:embed="rId9">
            <a:extLst>
              <a:ext uri="{28A0092B-C50C-407E-A947-70E740481C1C}">
                <a14:useLocalDpi xmlns:a14="http://schemas.microsoft.com/office/drawing/2010/main" val="0"/>
              </a:ext>
            </a:extLst>
          </a:blip>
          <a:stretch>
            <a:fillRect/>
          </a:stretch>
        </p:blipFill>
        <p:spPr>
          <a:xfrm>
            <a:off x="6047317" y="2812448"/>
            <a:ext cx="1422400" cy="254000"/>
          </a:xfrm>
          <a:prstGeom prst="rect">
            <a:avLst/>
          </a:prstGeom>
        </p:spPr>
      </p:pic>
      <p:pic>
        <p:nvPicPr>
          <p:cNvPr id="10" name="图片 9" descr="\documentclass{article}&#10;\usepackage{amsmath}&#10;\usepackage{amsfonts}&#10;\usepackage{amssymb}&#10;\usepackage{xcolor}&#10;\usepackage{setspace}&#10;\pagestyle{empty}&#10;\begin{document}&#10;&#10;\begin{align*}&#10;f_{\boldsymbol{w}}(\boldsymbol{x}) \sim \mathcal{N}\left(0, \;  \boldsymbol{\phi}( \boldsymbol{x} )^\top \boldsymbol{\phi}( \boldsymbol{x} ) \right)&#10;\end{align*}&#10;&#10;\end{document}" title="IguanaTex Bitmap Display">
            <a:extLst>
              <a:ext uri="{FF2B5EF4-FFF2-40B4-BE49-F238E27FC236}">
                <a16:creationId xmlns:a16="http://schemas.microsoft.com/office/drawing/2014/main" id="{9B07B211-14E5-C7C8-B125-EF7C2952D52B}"/>
              </a:ext>
            </a:extLst>
          </p:cNvPr>
          <p:cNvPicPr>
            <a:picLocks noChangeAspect="1"/>
          </p:cNvPicPr>
          <p:nvPr>
            <p:custDataLst>
              <p:tags r:id="rId3"/>
            </p:custDataLst>
          </p:nvPr>
        </p:nvPicPr>
        <p:blipFill>
          <a:blip r:embed="rId10">
            <a:extLst>
              <a:ext uri="{28A0092B-C50C-407E-A947-70E740481C1C}">
                <a14:useLocalDpi xmlns:a14="http://schemas.microsoft.com/office/drawing/2010/main" val="0"/>
              </a:ext>
            </a:extLst>
          </a:blip>
          <a:stretch>
            <a:fillRect/>
          </a:stretch>
        </p:blipFill>
        <p:spPr>
          <a:xfrm>
            <a:off x="4765065" y="4572009"/>
            <a:ext cx="2743198" cy="297180"/>
          </a:xfrm>
          <a:prstGeom prst="rect">
            <a:avLst/>
          </a:prstGeom>
        </p:spPr>
      </p:pic>
      <p:pic>
        <p:nvPicPr>
          <p:cNvPr id="13" name="图片 12" descr="\documentclass{article}&#10;\usepackage{amsmath}&#10;\usepackage{amsfonts}&#10;\usepackage{amssymb}&#10;\usepackage{xcolor}&#10;\usepackage{setspace}&#10;\pagestyle{empty}&#10;\begin{document}&#10;&#10;\begin{align*}&#10;\left[ \begin{array}{c}&#10;f_{\boldsymbol{w}}\left(\boldsymbol{x}_1\right) \\&#10;f_{\boldsymbol{w}}\left(\boldsymbol{x}_2\right)&#10;\end{array}\right] \sim \mathcal{N}\left(0, \;  \left[\begin{array}{cc}&#10;\boldsymbol{\phi}( \boldsymbol{x}_1 )^\top \boldsymbol{\phi}( \boldsymbol{x}_1 ) &amp; \boldsymbol{\phi}( \boldsymbol{x}_1 )^\top \boldsymbol{\phi}( \boldsymbol{x}_2 ) \\&#10;\boldsymbol{\phi}( \boldsymbol{x}_2 )^\top \boldsymbol{\phi}( \boldsymbol{x}_1 ) &amp; \boldsymbol{\phi}( \boldsymbol{x}_2 )^\top \boldsymbol{\phi}( \boldsymbol{x}_2 )&#10;\end{array}\right]\right)&#10;\end{align*}&#10;&#10;\end{document}" title="IguanaTex Bitmap Display">
            <a:extLst>
              <a:ext uri="{FF2B5EF4-FFF2-40B4-BE49-F238E27FC236}">
                <a16:creationId xmlns:a16="http://schemas.microsoft.com/office/drawing/2014/main" id="{3C599353-76C9-6F4F-B0A9-C6EA0B29E5F9}"/>
              </a:ext>
            </a:extLst>
          </p:cNvPr>
          <p:cNvPicPr>
            <a:picLocks noChangeAspect="1"/>
          </p:cNvPicPr>
          <p:nvPr>
            <p:custDataLst>
              <p:tags r:id="rId4"/>
            </p:custDataLst>
          </p:nvPr>
        </p:nvPicPr>
        <p:blipFill>
          <a:blip r:embed="rId11">
            <a:extLst>
              <a:ext uri="{28A0092B-C50C-407E-A947-70E740481C1C}">
                <a14:useLocalDpi xmlns:a14="http://schemas.microsoft.com/office/drawing/2010/main" val="0"/>
              </a:ext>
            </a:extLst>
          </a:blip>
          <a:stretch>
            <a:fillRect/>
          </a:stretch>
        </p:blipFill>
        <p:spPr>
          <a:xfrm>
            <a:off x="4912174" y="5056866"/>
            <a:ext cx="5669277" cy="548640"/>
          </a:xfrm>
          <a:prstGeom prst="rect">
            <a:avLst/>
          </a:prstGeom>
        </p:spPr>
      </p:pic>
      <p:pic>
        <p:nvPicPr>
          <p:cNvPr id="15" name="图片 14" descr="\documentclass{article}&#10;\usepackage{amsmath}&#10;\usepackage{amsfonts}&#10;\usepackage{amssymb}&#10;\usepackage{xcolor}&#10;\usepackage{setspace}&#10;\pagestyle{empty}&#10;\begin{document}&#10;&#10;\begin{spacing}{1.25}&#10;\noindent&#10;\textcolor{blue}{Linear operation preserves Gaussian:}&#10;&#10;\noindent&#10;\textcolor{blue}{$\forall A \in \mathbb{R}^{d \times p}, \;\; \boldsymbol{y} \sim \mathcal{N}_p(\boldsymbol{\mu}, \; \Sigma)$}&#10;&#10;\noindent&#10;\textcolor{blue}{$\qquad \qquad \Rightarrow \; A\boldsymbol{y} \sim \mathcal{N}_d(A \boldsymbol{\mu}, \; A \Sigma A^\top)$}&#10;\end{spacing}&#10;&#10;\end{document}" title="IguanaTex Bitmap Display">
            <a:extLst>
              <a:ext uri="{FF2B5EF4-FFF2-40B4-BE49-F238E27FC236}">
                <a16:creationId xmlns:a16="http://schemas.microsoft.com/office/drawing/2014/main" id="{690DC9A6-BD11-7D79-DBF6-FF1A475D6A47}"/>
              </a:ext>
            </a:extLst>
          </p:cNvPr>
          <p:cNvPicPr>
            <a:picLocks noChangeAspect="1"/>
          </p:cNvPicPr>
          <p:nvPr>
            <p:custDataLst>
              <p:tags r:id="rId5"/>
            </p:custDataLst>
          </p:nvPr>
        </p:nvPicPr>
        <p:blipFill>
          <a:blip r:embed="rId12">
            <a:extLst>
              <a:ext uri="{28A0092B-C50C-407E-A947-70E740481C1C}">
                <a14:useLocalDpi xmlns:a14="http://schemas.microsoft.com/office/drawing/2010/main" val="0"/>
              </a:ext>
            </a:extLst>
          </a:blip>
          <a:stretch>
            <a:fillRect/>
          </a:stretch>
        </p:blipFill>
        <p:spPr>
          <a:xfrm>
            <a:off x="7738687" y="4096962"/>
            <a:ext cx="2844800" cy="711200"/>
          </a:xfrm>
          <a:prstGeom prst="rect">
            <a:avLst/>
          </a:prstGeom>
          <a:ln w="3175">
            <a:solidFill>
              <a:schemeClr val="tx1"/>
            </a:solidFill>
          </a:ln>
        </p:spPr>
      </p:pic>
    </p:spTree>
    <p:extLst>
      <p:ext uri="{BB962C8B-B14F-4D97-AF65-F5344CB8AC3E}">
        <p14:creationId xmlns:p14="http://schemas.microsoft.com/office/powerpoint/2010/main" val="217342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75C674-70A3-4942-B8AC-01028A4EC8A8}"/>
              </a:ext>
            </a:extLst>
          </p:cNvPr>
          <p:cNvSpPr>
            <a:spLocks noGrp="1"/>
          </p:cNvSpPr>
          <p:nvPr>
            <p:ph type="title"/>
          </p:nvPr>
        </p:nvSpPr>
        <p:spPr>
          <a:xfrm>
            <a:off x="838200" y="365126"/>
            <a:ext cx="10515600" cy="786342"/>
          </a:xfrm>
        </p:spPr>
        <p:txBody>
          <a:bodyPr>
            <a:normAutofit/>
          </a:bodyPr>
          <a:lstStyle/>
          <a:p>
            <a:r>
              <a:rPr lang="en-US" altLang="zh-CN" sz="3600" dirty="0">
                <a:latin typeface="Arial" panose="020B0604020202020204" pitchFamily="34" charset="0"/>
                <a:cs typeface="Arial" panose="020B0604020202020204" pitchFamily="34" charset="0"/>
              </a:rPr>
              <a:t>Function-space View – Gaussian Processes</a:t>
            </a:r>
            <a:endParaRPr lang="zh-CN" altLang="en-US" sz="3600" dirty="0">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400792E5-9ED7-46C4-9C77-27C8DA7ECC9A}"/>
                  </a:ext>
                </a:extLst>
              </p:cNvPr>
              <p:cNvSpPr>
                <a:spLocks noGrp="1"/>
              </p:cNvSpPr>
              <p:nvPr>
                <p:ph idx="1"/>
              </p:nvPr>
            </p:nvSpPr>
            <p:spPr>
              <a:xfrm>
                <a:off x="838200" y="1151469"/>
                <a:ext cx="8267299" cy="2679386"/>
              </a:xfrm>
            </p:spPr>
            <p:txBody>
              <a:bodyPr>
                <a:normAutofit/>
              </a:bodyPr>
              <a:lstStyle/>
              <a:p>
                <a:pPr>
                  <a:lnSpc>
                    <a:spcPct val="150000"/>
                  </a:lnSpc>
                  <a:spcBef>
                    <a:spcPts val="500"/>
                  </a:spcBef>
                </a:pPr>
                <a:r>
                  <a:rPr lang="en-US" altLang="zh-CN" sz="2000" dirty="0">
                    <a:latin typeface="Arial" panose="020B0604020202020204" pitchFamily="34" charset="0"/>
                    <a:cs typeface="Arial" panose="020B0604020202020204" pitchFamily="34" charset="0"/>
                  </a:rPr>
                  <a:t>As before, we apply the kernel trick: </a:t>
                </a:r>
              </a:p>
              <a:p>
                <a:pPr>
                  <a:lnSpc>
                    <a:spcPct val="110000"/>
                  </a:lnSpc>
                  <a:spcBef>
                    <a:spcPts val="500"/>
                  </a:spcBef>
                </a:pPr>
                <a:endParaRPr lang="en-US" altLang="zh-CN" sz="2000" dirty="0">
                  <a:latin typeface="Arial" panose="020B0604020202020204" pitchFamily="34" charset="0"/>
                  <a:cs typeface="Arial" panose="020B0604020202020204" pitchFamily="34" charset="0"/>
                </a:endParaRPr>
              </a:p>
              <a:p>
                <a:pPr>
                  <a:lnSpc>
                    <a:spcPct val="110000"/>
                  </a:lnSpc>
                  <a:spcBef>
                    <a:spcPts val="500"/>
                  </a:spcBef>
                </a:pPr>
                <a:endParaRPr lang="en-US" altLang="zh-CN" sz="2000" dirty="0">
                  <a:latin typeface="Arial" panose="020B0604020202020204" pitchFamily="34" charset="0"/>
                  <a:cs typeface="Arial" panose="020B0604020202020204" pitchFamily="34" charset="0"/>
                </a:endParaRPr>
              </a:p>
              <a:p>
                <a:pPr marL="0" indent="0">
                  <a:lnSpc>
                    <a:spcPct val="110000"/>
                  </a:lnSpc>
                  <a:spcBef>
                    <a:spcPts val="500"/>
                  </a:spcBef>
                  <a:buNone/>
                </a:pPr>
                <a:endParaRPr lang="en-US" altLang="zh-CN" sz="2000" dirty="0">
                  <a:latin typeface="Arial" panose="020B0604020202020204" pitchFamily="34" charset="0"/>
                  <a:cs typeface="Arial" panose="020B0604020202020204" pitchFamily="34" charset="0"/>
                </a:endParaRPr>
              </a:p>
              <a:p>
                <a:pPr>
                  <a:lnSpc>
                    <a:spcPct val="110000"/>
                  </a:lnSpc>
                  <a:spcBef>
                    <a:spcPts val="500"/>
                  </a:spcBef>
                </a:pPr>
                <a:endParaRPr lang="en-US" altLang="zh-CN" sz="2000" dirty="0">
                  <a:latin typeface="Arial" panose="020B0604020202020204" pitchFamily="34" charset="0"/>
                  <a:cs typeface="Arial" panose="020B0604020202020204" pitchFamily="34" charset="0"/>
                </a:endParaRPr>
              </a:p>
              <a:p>
                <a:pPr>
                  <a:lnSpc>
                    <a:spcPct val="150000"/>
                  </a:lnSpc>
                  <a:spcBef>
                    <a:spcPts val="500"/>
                  </a:spcBef>
                </a:pPr>
                <a:r>
                  <a:rPr lang="en-US" altLang="zh-CN" sz="2000" dirty="0">
                    <a:latin typeface="Arial" panose="020B0604020202020204" pitchFamily="34" charset="0"/>
                    <a:cs typeface="Arial" panose="020B0604020202020204" pitchFamily="34" charset="0"/>
                  </a:rPr>
                  <a:t>The resulting random function </a:t>
                </a:r>
                <a14:m>
                  <m:oMath xmlns:m="http://schemas.openxmlformats.org/officeDocument/2006/math">
                    <m:r>
                      <a:rPr lang="en-US" altLang="zh-CN" sz="2000" b="0" i="1" smtClean="0">
                        <a:latin typeface="Cambria Math" panose="02040503050406030204" pitchFamily="18" charset="0"/>
                        <a:cs typeface="Arial" panose="020B0604020202020204" pitchFamily="34" charset="0"/>
                      </a:rPr>
                      <m:t>𝑓</m:t>
                    </m:r>
                    <m:r>
                      <a:rPr lang="en-US" altLang="zh-CN" sz="2000" b="0" i="1" smtClean="0">
                        <a:latin typeface="Cambria Math" panose="02040503050406030204" pitchFamily="18" charset="0"/>
                        <a:cs typeface="Arial" panose="020B0604020202020204" pitchFamily="34" charset="0"/>
                      </a:rPr>
                      <m:t>(⋅)</m:t>
                    </m:r>
                  </m:oMath>
                </a14:m>
                <a:r>
                  <a:rPr lang="en-US" altLang="zh-CN" sz="2000" dirty="0">
                    <a:latin typeface="Arial" panose="020B0604020202020204" pitchFamily="34" charset="0"/>
                    <a:cs typeface="Arial" panose="020B0604020202020204" pitchFamily="34" charset="0"/>
                  </a:rPr>
                  <a:t> is a </a:t>
                </a:r>
                <a:r>
                  <a:rPr lang="en-US" altLang="zh-CN" sz="2000" dirty="0">
                    <a:solidFill>
                      <a:srgbClr val="FF0000"/>
                    </a:solidFill>
                    <a:latin typeface="Arial" panose="020B0604020202020204" pitchFamily="34" charset="0"/>
                    <a:cs typeface="Arial" panose="020B0604020202020204" pitchFamily="34" charset="0"/>
                  </a:rPr>
                  <a:t>Gaussian process (GP)</a:t>
                </a:r>
                <a:r>
                  <a:rPr lang="en-US" altLang="zh-CN" sz="2000" dirty="0">
                    <a:latin typeface="Arial" panose="020B0604020202020204" pitchFamily="34" charset="0"/>
                    <a:cs typeface="Arial" panose="020B0604020202020204" pitchFamily="34" charset="0"/>
                  </a:rPr>
                  <a:t>.</a:t>
                </a:r>
              </a:p>
            </p:txBody>
          </p:sp>
        </mc:Choice>
        <mc:Fallback xmlns="">
          <p:sp>
            <p:nvSpPr>
              <p:cNvPr id="3" name="内容占位符 2">
                <a:extLst>
                  <a:ext uri="{FF2B5EF4-FFF2-40B4-BE49-F238E27FC236}">
                    <a16:creationId xmlns:a16="http://schemas.microsoft.com/office/drawing/2014/main" id="{400792E5-9ED7-46C4-9C77-27C8DA7ECC9A}"/>
                  </a:ext>
                </a:extLst>
              </p:cNvPr>
              <p:cNvSpPr>
                <a:spLocks noGrp="1" noRot="1" noChangeAspect="1" noMove="1" noResize="1" noEditPoints="1" noAdjustHandles="1" noChangeArrowheads="1" noChangeShapeType="1" noTextEdit="1"/>
              </p:cNvSpPr>
              <p:nvPr>
                <p:ph idx="1"/>
              </p:nvPr>
            </p:nvSpPr>
            <p:spPr>
              <a:xfrm>
                <a:off x="838200" y="1151469"/>
                <a:ext cx="8267299" cy="2679386"/>
              </a:xfrm>
              <a:blipFill>
                <a:blip r:embed="rId6"/>
                <a:stretch>
                  <a:fillRect l="-664" b="-1595"/>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id="{6CDE0395-B225-4D04-8615-D93DC277A631}"/>
              </a:ext>
            </a:extLst>
          </p:cNvPr>
          <p:cNvSpPr>
            <a:spLocks noGrp="1"/>
          </p:cNvSpPr>
          <p:nvPr>
            <p:ph type="sldNum" sz="quarter" idx="12"/>
          </p:nvPr>
        </p:nvSpPr>
        <p:spPr/>
        <p:txBody>
          <a:bodyPr/>
          <a:lstStyle/>
          <a:p>
            <a:fld id="{AFE68A9B-37D2-492E-AB52-9A577CDF7D8F}" type="slidenum">
              <a:rPr lang="zh-CN" altLang="en-US" smtClean="0"/>
              <a:t>34</a:t>
            </a:fld>
            <a:endParaRPr lang="zh-CN" altLang="en-US"/>
          </a:p>
        </p:txBody>
      </p:sp>
      <p:pic>
        <p:nvPicPr>
          <p:cNvPr id="6" name="图片 5" descr="\documentclass{article}&#10;\usepackage{amsmath}&#10;\usepackage{amsfonts}&#10;\usepackage{amssymb}&#10;\usepackage{xcolor}&#10;\usepackage{setspace}&#10;\pagestyle{empty}&#10;\begin{document}&#10;&#10;\begin{align*}&#10;\boldsymbol{\phi}( \boldsymbol{x} )^\top \boldsymbol{\phi}( \boldsymbol{x'} ) \; \Rightarrow \; K(\boldsymbol{x}, \boldsymbol{x'})&#10;\end{align*}&#10;&#10;\end{document}" title="IguanaTex Bitmap Display">
            <a:extLst>
              <a:ext uri="{FF2B5EF4-FFF2-40B4-BE49-F238E27FC236}">
                <a16:creationId xmlns:a16="http://schemas.microsoft.com/office/drawing/2014/main" id="{BF32F312-7F91-56F7-C1AF-24483A9D4B76}"/>
              </a:ext>
            </a:extLst>
          </p:cNvPr>
          <p:cNvPicPr>
            <a:picLocks noChangeAspect="1"/>
          </p:cNvPicPr>
          <p:nvPr>
            <p:custDataLst>
              <p:tags r:id="rId1"/>
            </p:custDataLst>
          </p:nvPr>
        </p:nvPicPr>
        <p:blipFill>
          <a:blip r:embed="rId7">
            <a:extLst>
              <a:ext uri="{28A0092B-C50C-407E-A947-70E740481C1C}">
                <a14:useLocalDpi xmlns:a14="http://schemas.microsoft.com/office/drawing/2010/main" val="0"/>
              </a:ext>
            </a:extLst>
          </a:blip>
          <a:stretch>
            <a:fillRect/>
          </a:stretch>
        </p:blipFill>
        <p:spPr>
          <a:xfrm>
            <a:off x="5546548" y="1304553"/>
            <a:ext cx="2794001" cy="304800"/>
          </a:xfrm>
          <a:prstGeom prst="rect">
            <a:avLst/>
          </a:prstGeom>
        </p:spPr>
      </p:pic>
      <p:pic>
        <p:nvPicPr>
          <p:cNvPr id="10" name="图片 9" descr="\documentclass{article}&#10;\usepackage{amsmath}&#10;\usepackage{amsfonts}&#10;\usepackage{amssymb}&#10;\usepackage{xcolor}&#10;\usepackage{setspace}&#10;\pagestyle{empty}&#10;\begin{document}&#10;&#10;\begin{align*}&#10;\left[\begin{array}{c}&#10;f\left(\boldsymbol{x}_1\right) \\&#10;\vdots \\&#10;f\left(\boldsymbol{x}_n\right)&#10;\end{array}\right] \sim \mathcal{N}\left( 0, \; \left[\begin{array}{ccc}&#10;K\left(\boldsymbol{x}_1, \boldsymbol{x}_1\right) &amp; \cdots &amp; K\left(\boldsymbol{x}_1, \boldsymbol{x}_n\right) \\&#10;\vdots &amp; \ddots &amp; \vdots \\&#10;K\left(\boldsymbol{x}_n, \boldsymbol{x}_1\right) &amp; \cdots &amp; K\left(\boldsymbol{x}_n, \boldsymbol{x}_n\right)&#10;\end{array}\right]\right)&#10;\end{align*}&#10;&#10;\end{document}" title="IguanaTex Bitmap Display">
            <a:extLst>
              <a:ext uri="{FF2B5EF4-FFF2-40B4-BE49-F238E27FC236}">
                <a16:creationId xmlns:a16="http://schemas.microsoft.com/office/drawing/2014/main" id="{5D9C36AB-09FA-44C9-9C32-A89678782551}"/>
              </a:ext>
            </a:extLst>
          </p:cNvPr>
          <p:cNvPicPr>
            <a:picLocks noChangeAspect="1"/>
          </p:cNvPicPr>
          <p:nvPr>
            <p:custDataLst>
              <p:tags r:id="rId2"/>
            </p:custDataLst>
          </p:nvPr>
        </p:nvPicPr>
        <p:blipFill>
          <a:blip r:embed="rId8">
            <a:extLst>
              <a:ext uri="{28A0092B-C50C-407E-A947-70E740481C1C}">
                <a14:useLocalDpi xmlns:a14="http://schemas.microsoft.com/office/drawing/2010/main" val="0"/>
              </a:ext>
            </a:extLst>
          </a:blip>
          <a:stretch>
            <a:fillRect/>
          </a:stretch>
        </p:blipFill>
        <p:spPr>
          <a:xfrm>
            <a:off x="1472064" y="1905105"/>
            <a:ext cx="5669281" cy="960120"/>
          </a:xfrm>
          <a:prstGeom prst="rect">
            <a:avLst/>
          </a:prstGeom>
        </p:spPr>
      </p:pic>
      <p:pic>
        <p:nvPicPr>
          <p:cNvPr id="13" name="图片 12" descr="\documentclass{article}&#10;\usepackage{amsmath}&#10;\usepackage{amsfonts}&#10;\usepackage{amssymb}&#10;\usepackage{xcolor}&#10;\usepackage{setspace}&#10;\usepackage[left=4.25cm,right=4.25cm]{geometry}&#10;\pagestyle{empty}&#10;&#10;\begin{document}&#10;&#10;\begin{spacing}{1.25}&#10;\noindent&#10;\textbf{Definition:} A Gaussian process is a random process $f$ on $\mathcal{X}$, where for \textcolor{red}{any finite set} $\boldsymbol{x}_{1:n} \in \mathcal{X}^n$,  $\left[ f\left(\boldsymbol{x}_1\right), f\left(\boldsymbol{x}_2\right), \ldots, f\left(\boldsymbol{x}_n\right)\right]^\top$ follows a multivariate Gaussian.&#10;&#10;\vphantom{.}&#10;&#10;\noindent&#10;\textbf{Property:} A Gaussian process is completely specified by its mean function $m(\boldsymbol{x})$ and covariance function (kernel) $K(\boldsymbol{x}, \boldsymbol{x'})$, denoted as $f(\boldsymbol{x}) \sim \mathcal{GP}(m(\boldsymbol{x}), K(\boldsymbol{x}, \boldsymbol{x'}))$.&#10;&#10;\end{spacing}&#10;&#10;\end{document}" title="IguanaTex Bitmap Display">
            <a:extLst>
              <a:ext uri="{FF2B5EF4-FFF2-40B4-BE49-F238E27FC236}">
                <a16:creationId xmlns:a16="http://schemas.microsoft.com/office/drawing/2014/main" id="{CDCB4028-1387-71F5-3CA7-EAD70E4C35D1}"/>
              </a:ext>
            </a:extLst>
          </p:cNvPr>
          <p:cNvPicPr>
            <a:picLocks noChangeAspect="1"/>
          </p:cNvPicPr>
          <p:nvPr>
            <p:custDataLst>
              <p:tags r:id="rId3"/>
            </p:custDataLst>
          </p:nvPr>
        </p:nvPicPr>
        <p:blipFill>
          <a:blip r:embed="rId9">
            <a:extLst>
              <a:ext uri="{28A0092B-C50C-407E-A947-70E740481C1C}">
                <a14:useLocalDpi xmlns:a14="http://schemas.microsoft.com/office/drawing/2010/main" val="0"/>
              </a:ext>
            </a:extLst>
          </a:blip>
          <a:stretch>
            <a:fillRect/>
          </a:stretch>
        </p:blipFill>
        <p:spPr>
          <a:xfrm>
            <a:off x="1472065" y="3951457"/>
            <a:ext cx="9423412" cy="1778000"/>
          </a:xfrm>
          <a:prstGeom prst="rect">
            <a:avLst/>
          </a:prstGeom>
          <a:ln w="3175">
            <a:solidFill>
              <a:schemeClr val="tx1"/>
            </a:solidFill>
          </a:ln>
        </p:spPr>
      </p:pic>
      <p:pic>
        <p:nvPicPr>
          <p:cNvPr id="15" name="图片 14" descr="\documentclass{article}&#10;\usepackage{amsmath}&#10;\usepackage{amsfonts}&#10;\usepackage{amssymb}&#10;\usepackage{xcolor}&#10;\usepackage{setspace}&#10;\usepackage[left=8.5cm,right=8.5cm]{geometry}&#10;\pagestyle{empty}&#10;\begin{document}&#10;&#10;\noindent&#10;$\Leftarrow$ Positive semi-definiteness of the Gram matrix $[\textbf{K}]_{ij} = K\left(\boldsymbol{x}_{i}, \boldsymbol{x}_{j}\right)$ ensures a legitimate Gaussian.&#10;&#10;\end{document}" title="IguanaTex Bitmap Display">
            <a:extLst>
              <a:ext uri="{FF2B5EF4-FFF2-40B4-BE49-F238E27FC236}">
                <a16:creationId xmlns:a16="http://schemas.microsoft.com/office/drawing/2014/main" id="{91F90230-7A0E-B1A7-05D0-CC92A1065282}"/>
              </a:ext>
            </a:extLst>
          </p:cNvPr>
          <p:cNvPicPr>
            <a:picLocks noChangeAspect="1"/>
          </p:cNvPicPr>
          <p:nvPr>
            <p:custDataLst>
              <p:tags r:id="rId4"/>
            </p:custDataLst>
          </p:nvPr>
        </p:nvPicPr>
        <p:blipFill>
          <a:blip r:embed="rId10">
            <a:extLst>
              <a:ext uri="{28A0092B-C50C-407E-A947-70E740481C1C}">
                <a14:useLocalDpi xmlns:a14="http://schemas.microsoft.com/office/drawing/2010/main" val="0"/>
              </a:ext>
            </a:extLst>
          </a:blip>
          <a:stretch>
            <a:fillRect/>
          </a:stretch>
        </p:blipFill>
        <p:spPr>
          <a:xfrm>
            <a:off x="7776785" y="2076476"/>
            <a:ext cx="3088640" cy="670560"/>
          </a:xfrm>
          <a:prstGeom prst="rect">
            <a:avLst/>
          </a:prstGeom>
        </p:spPr>
      </p:pic>
    </p:spTree>
    <p:extLst>
      <p:ext uri="{BB962C8B-B14F-4D97-AF65-F5344CB8AC3E}">
        <p14:creationId xmlns:p14="http://schemas.microsoft.com/office/powerpoint/2010/main" val="1008151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75C674-70A3-4942-B8AC-01028A4EC8A8}"/>
              </a:ext>
            </a:extLst>
          </p:cNvPr>
          <p:cNvSpPr>
            <a:spLocks noGrp="1"/>
          </p:cNvSpPr>
          <p:nvPr>
            <p:ph type="title"/>
          </p:nvPr>
        </p:nvSpPr>
        <p:spPr>
          <a:xfrm>
            <a:off x="838200" y="365126"/>
            <a:ext cx="10515600" cy="786342"/>
          </a:xfrm>
        </p:spPr>
        <p:txBody>
          <a:bodyPr>
            <a:normAutofit/>
          </a:bodyPr>
          <a:lstStyle/>
          <a:p>
            <a:r>
              <a:rPr lang="en-US" altLang="zh-CN" sz="3600" dirty="0">
                <a:latin typeface="Arial" panose="020B0604020202020204" pitchFamily="34" charset="0"/>
                <a:cs typeface="Arial" panose="020B0604020202020204" pitchFamily="34" charset="0"/>
              </a:rPr>
              <a:t>Gaussian Processes (GPs)</a:t>
            </a:r>
            <a:endParaRPr lang="zh-CN" altLang="en-US" sz="3600" dirty="0">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400792E5-9ED7-46C4-9C77-27C8DA7ECC9A}"/>
                  </a:ext>
                </a:extLst>
              </p:cNvPr>
              <p:cNvSpPr>
                <a:spLocks noGrp="1"/>
              </p:cNvSpPr>
              <p:nvPr>
                <p:ph idx="1"/>
              </p:nvPr>
            </p:nvSpPr>
            <p:spPr>
              <a:xfrm>
                <a:off x="838200" y="1151469"/>
                <a:ext cx="10515600" cy="1803487"/>
              </a:xfrm>
            </p:spPr>
            <p:txBody>
              <a:bodyPr>
                <a:normAutofit/>
              </a:bodyPr>
              <a:lstStyle/>
              <a:p>
                <a:pPr>
                  <a:lnSpc>
                    <a:spcPct val="110000"/>
                  </a:lnSpc>
                  <a:spcBef>
                    <a:spcPts val="500"/>
                  </a:spcBef>
                </a:pPr>
                <a:r>
                  <a:rPr lang="en-US" altLang="zh-CN" sz="2000" dirty="0">
                    <a:latin typeface="Arial" panose="020B0604020202020204" pitchFamily="34" charset="0"/>
                    <a:cs typeface="Arial" panose="020B0604020202020204" pitchFamily="34" charset="0"/>
                  </a:rPr>
                  <a:t>To reiterate, a GP is a distribution over functions.</a:t>
                </a:r>
              </a:p>
              <a:p>
                <a:pPr>
                  <a:lnSpc>
                    <a:spcPct val="110000"/>
                  </a:lnSpc>
                  <a:spcBef>
                    <a:spcPts val="500"/>
                  </a:spcBef>
                </a:pPr>
                <a:r>
                  <a:rPr lang="en-US" altLang="zh-CN" sz="2000" dirty="0">
                    <a:latin typeface="Arial" panose="020B0604020202020204" pitchFamily="34" charset="0"/>
                    <a:cs typeface="Arial" panose="020B0604020202020204" pitchFamily="34" charset="0"/>
                  </a:rPr>
                  <a:t>If </a:t>
                </a:r>
                <a14:m>
                  <m:oMath xmlns:m="http://schemas.openxmlformats.org/officeDocument/2006/math">
                    <m:r>
                      <a:rPr lang="zh-CN" altLang="en-US" sz="2000" i="1" smtClean="0">
                        <a:latin typeface="Cambria Math" panose="02040503050406030204" pitchFamily="18" charset="0"/>
                        <a:cs typeface="Arial" panose="020B0604020202020204" pitchFamily="34" charset="0"/>
                      </a:rPr>
                      <m:t>𝒳</m:t>
                    </m:r>
                    <m:r>
                      <a:rPr lang="en-US" altLang="zh-CN" sz="2000" b="0" i="1" smtClean="0">
                        <a:latin typeface="Cambria Math" panose="02040503050406030204" pitchFamily="18" charset="0"/>
                        <a:cs typeface="Arial" panose="020B0604020202020204" pitchFamily="34" charset="0"/>
                      </a:rPr>
                      <m:t>=</m:t>
                    </m:r>
                    <m:sSup>
                      <m:sSupPr>
                        <m:ctrlPr>
                          <a:rPr lang="en-US" altLang="zh-CN"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altLang="zh-CN" sz="2000" b="0" i="1" smtClean="0">
                            <a:latin typeface="Cambria Math" panose="02040503050406030204" pitchFamily="18" charset="0"/>
                            <a:ea typeface="Cambria Math" panose="02040503050406030204" pitchFamily="18" charset="0"/>
                            <a:cs typeface="Arial" panose="020B0604020202020204" pitchFamily="34" charset="0"/>
                          </a:rPr>
                          <m:t>ℝ</m:t>
                        </m:r>
                      </m:e>
                      <m:sup>
                        <m:r>
                          <a:rPr lang="en-US" altLang="zh-CN" sz="2000" b="0" i="1" smtClean="0">
                            <a:latin typeface="Cambria Math" panose="02040503050406030204" pitchFamily="18" charset="0"/>
                            <a:ea typeface="Cambria Math" panose="02040503050406030204" pitchFamily="18" charset="0"/>
                            <a:cs typeface="Arial" panose="020B0604020202020204" pitchFamily="34" charset="0"/>
                          </a:rPr>
                          <m:t>𝑝</m:t>
                        </m:r>
                      </m:sup>
                    </m:sSup>
                  </m:oMath>
                </a14:m>
                <a:r>
                  <a:rPr lang="en-US" altLang="zh-CN" sz="2000" dirty="0">
                    <a:latin typeface="Arial" panose="020B0604020202020204" pitchFamily="34" charset="0"/>
                    <a:cs typeface="Arial" panose="020B0604020202020204" pitchFamily="34" charset="0"/>
                  </a:rPr>
                  <a:t>, the GP is of infinite dimensions. However, we only work with a finite subset.</a:t>
                </a:r>
              </a:p>
              <a:p>
                <a:pPr>
                  <a:lnSpc>
                    <a:spcPct val="110000"/>
                  </a:lnSpc>
                  <a:spcBef>
                    <a:spcPts val="500"/>
                  </a:spcBef>
                </a:pPr>
                <a:r>
                  <a:rPr lang="en-US" altLang="zh-CN" sz="2000" dirty="0">
                    <a:latin typeface="Arial" panose="020B0604020202020204" pitchFamily="34" charset="0"/>
                    <a:cs typeface="Arial" panose="020B0604020202020204" pitchFamily="34" charset="0"/>
                  </a:rPr>
                  <a:t>GP provides a non-parametric method of modeling data.</a:t>
                </a:r>
              </a:p>
              <a:p>
                <a:pPr>
                  <a:lnSpc>
                    <a:spcPct val="110000"/>
                  </a:lnSpc>
                  <a:spcBef>
                    <a:spcPts val="500"/>
                  </a:spcBef>
                </a:pPr>
                <a:r>
                  <a:rPr lang="en-US" altLang="zh-CN" sz="2000" dirty="0">
                    <a:latin typeface="Arial" panose="020B0604020202020204" pitchFamily="34" charset="0"/>
                    <a:cs typeface="Arial" panose="020B0604020202020204" pitchFamily="34" charset="0"/>
                  </a:rPr>
                  <a:t>Intuitively, GP generalizes multivariate Gaussian:</a:t>
                </a:r>
              </a:p>
            </p:txBody>
          </p:sp>
        </mc:Choice>
        <mc:Fallback xmlns="">
          <p:sp>
            <p:nvSpPr>
              <p:cNvPr id="3" name="内容占位符 2">
                <a:extLst>
                  <a:ext uri="{FF2B5EF4-FFF2-40B4-BE49-F238E27FC236}">
                    <a16:creationId xmlns:a16="http://schemas.microsoft.com/office/drawing/2014/main" id="{400792E5-9ED7-46C4-9C77-27C8DA7ECC9A}"/>
                  </a:ext>
                </a:extLst>
              </p:cNvPr>
              <p:cNvSpPr>
                <a:spLocks noGrp="1" noRot="1" noChangeAspect="1" noMove="1" noResize="1" noEditPoints="1" noAdjustHandles="1" noChangeArrowheads="1" noChangeShapeType="1" noTextEdit="1"/>
              </p:cNvSpPr>
              <p:nvPr>
                <p:ph idx="1"/>
              </p:nvPr>
            </p:nvSpPr>
            <p:spPr>
              <a:xfrm>
                <a:off x="838200" y="1151469"/>
                <a:ext cx="10515600" cy="1803487"/>
              </a:xfrm>
              <a:blipFill>
                <a:blip r:embed="rId7"/>
                <a:stretch>
                  <a:fillRect l="-522" t="-1689"/>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id="{6CDE0395-B225-4D04-8615-D93DC277A631}"/>
              </a:ext>
            </a:extLst>
          </p:cNvPr>
          <p:cNvSpPr>
            <a:spLocks noGrp="1"/>
          </p:cNvSpPr>
          <p:nvPr>
            <p:ph type="sldNum" sz="quarter" idx="12"/>
          </p:nvPr>
        </p:nvSpPr>
        <p:spPr/>
        <p:txBody>
          <a:bodyPr/>
          <a:lstStyle/>
          <a:p>
            <a:fld id="{AFE68A9B-37D2-492E-AB52-9A577CDF7D8F}" type="slidenum">
              <a:rPr lang="zh-CN" altLang="en-US" smtClean="0"/>
              <a:t>35</a:t>
            </a:fld>
            <a:endParaRPr lang="zh-CN" altLang="en-US"/>
          </a:p>
        </p:txBody>
      </p:sp>
      <p:pic>
        <p:nvPicPr>
          <p:cNvPr id="6" name="图片 5" descr="\documentclass{article}&#10;\usepackage{amsmath}&#10;\usepackage{amsfonts}&#10;\usepackage{amssymb}&#10;\usepackage{xcolor}&#10;\usepackage{setspace}&#10;\pagestyle{empty}&#10;\begin{document}&#10;&#10;\begin{align*}&#10;\mathcal{N}(\boldsymbol{\mu}, \Sigma) \; \Rightarrow \; \mathcal{GP}(m(\boldsymbol{x}), K(\boldsymbol{x}, \boldsymbol{x'}))&#10;\end{align*}&#10;&#10;\end{document}" title="IguanaTex Bitmap Display">
            <a:extLst>
              <a:ext uri="{FF2B5EF4-FFF2-40B4-BE49-F238E27FC236}">
                <a16:creationId xmlns:a16="http://schemas.microsoft.com/office/drawing/2014/main" id="{85B89843-5753-259D-F4B2-F05508512755}"/>
              </a:ext>
            </a:extLst>
          </p:cNvPr>
          <p:cNvPicPr>
            <a:picLocks noChangeAspect="1"/>
          </p:cNvPicPr>
          <p:nvPr>
            <p:custDataLst>
              <p:tags r:id="rId1"/>
            </p:custDataLst>
          </p:nvPr>
        </p:nvPicPr>
        <p:blipFill>
          <a:blip r:embed="rId8">
            <a:extLst>
              <a:ext uri="{28A0092B-C50C-407E-A947-70E740481C1C}">
                <a14:useLocalDpi xmlns:a14="http://schemas.microsoft.com/office/drawing/2010/main" val="0"/>
              </a:ext>
            </a:extLst>
          </a:blip>
          <a:stretch>
            <a:fillRect/>
          </a:stretch>
        </p:blipFill>
        <p:spPr>
          <a:xfrm>
            <a:off x="6870926" y="2445061"/>
            <a:ext cx="3657599" cy="279400"/>
          </a:xfrm>
          <a:prstGeom prst="rect">
            <a:avLst/>
          </a:prstGeom>
        </p:spPr>
      </p:pic>
      <p:pic>
        <p:nvPicPr>
          <p:cNvPr id="14" name="图片 13">
            <a:extLst>
              <a:ext uri="{FF2B5EF4-FFF2-40B4-BE49-F238E27FC236}">
                <a16:creationId xmlns:a16="http://schemas.microsoft.com/office/drawing/2014/main" id="{AF466E97-65E0-4616-B5CC-ECA2ECFEA3F9}"/>
              </a:ext>
            </a:extLst>
          </p:cNvPr>
          <p:cNvPicPr>
            <a:picLocks noChangeAspect="1"/>
          </p:cNvPicPr>
          <p:nvPr/>
        </p:nvPicPr>
        <p:blipFill>
          <a:blip r:embed="rId9"/>
          <a:stretch>
            <a:fillRect/>
          </a:stretch>
        </p:blipFill>
        <p:spPr>
          <a:xfrm>
            <a:off x="1537193" y="2947767"/>
            <a:ext cx="2662271" cy="2310651"/>
          </a:xfrm>
          <a:prstGeom prst="rect">
            <a:avLst/>
          </a:prstGeom>
        </p:spPr>
      </p:pic>
      <p:pic>
        <p:nvPicPr>
          <p:cNvPr id="16" name="图片 15">
            <a:extLst>
              <a:ext uri="{FF2B5EF4-FFF2-40B4-BE49-F238E27FC236}">
                <a16:creationId xmlns:a16="http://schemas.microsoft.com/office/drawing/2014/main" id="{6ABF91C8-CB73-4E81-BAD8-7BEE9430E3F1}"/>
              </a:ext>
            </a:extLst>
          </p:cNvPr>
          <p:cNvPicPr>
            <a:picLocks noChangeAspect="1"/>
          </p:cNvPicPr>
          <p:nvPr/>
        </p:nvPicPr>
        <p:blipFill>
          <a:blip r:embed="rId10"/>
          <a:stretch>
            <a:fillRect/>
          </a:stretch>
        </p:blipFill>
        <p:spPr>
          <a:xfrm>
            <a:off x="4690965" y="2947767"/>
            <a:ext cx="2740796" cy="2310651"/>
          </a:xfrm>
          <a:prstGeom prst="rect">
            <a:avLst/>
          </a:prstGeom>
        </p:spPr>
      </p:pic>
      <p:pic>
        <p:nvPicPr>
          <p:cNvPr id="18" name="图片 17">
            <a:extLst>
              <a:ext uri="{FF2B5EF4-FFF2-40B4-BE49-F238E27FC236}">
                <a16:creationId xmlns:a16="http://schemas.microsoft.com/office/drawing/2014/main" id="{B169D542-D083-4F3E-92D7-DA3F3460020F}"/>
              </a:ext>
            </a:extLst>
          </p:cNvPr>
          <p:cNvPicPr>
            <a:picLocks noChangeAspect="1"/>
          </p:cNvPicPr>
          <p:nvPr/>
        </p:nvPicPr>
        <p:blipFill>
          <a:blip r:embed="rId11"/>
          <a:stretch>
            <a:fillRect/>
          </a:stretch>
        </p:blipFill>
        <p:spPr>
          <a:xfrm>
            <a:off x="8123139" y="3238987"/>
            <a:ext cx="2444012" cy="1728209"/>
          </a:xfrm>
          <a:prstGeom prst="rect">
            <a:avLst/>
          </a:prstGeom>
        </p:spPr>
      </p:pic>
      <p:pic>
        <p:nvPicPr>
          <p:cNvPr id="8" name="图片 7" descr="\documentclass{article}&#10;\usepackage{amsmath}&#10;\usepackage{amsfonts}&#10;\usepackage{amssymb}&#10;\usepackage{xcolor}&#10;\usepackage{setspace}&#10;\pagestyle{empty}&#10;\begin{document}&#10;&#10;\begin{align*}&#10;\Sigma=\left(\begin{array}{ccccc}&#10;1 &amp; 0.99 &amp; 0.98 &amp; 0.97 &amp; 0.96 \\&#10;0.99 &amp; 1 &amp; 0.99 &amp; 0.98 &amp; 0.97 \\&#10;0.98 &amp; 0.99 &amp; 1 &amp; 0.99 &amp; 0.98 \\&#10;0.97 &amp; 0.98 &amp; 0.99 &amp; 1 &amp; 0.99 \\&#10;0.96 &amp; 0.97 &amp; 0.98 &amp; 0.99 &amp; 1&#10;\end{array}\right)&#10;\end{align*}&#10;&#10;\end{document}" title="IguanaTex Bitmap Display">
            <a:extLst>
              <a:ext uri="{FF2B5EF4-FFF2-40B4-BE49-F238E27FC236}">
                <a16:creationId xmlns:a16="http://schemas.microsoft.com/office/drawing/2014/main" id="{7EA6BDFC-D813-4848-7E59-1283FCBC5BDC}"/>
              </a:ext>
            </a:extLst>
          </p:cNvPr>
          <p:cNvPicPr>
            <a:picLocks noChangeAspect="1"/>
          </p:cNvPicPr>
          <p:nvPr>
            <p:custDataLst>
              <p:tags r:id="rId2"/>
            </p:custDataLst>
          </p:nvPr>
        </p:nvPicPr>
        <p:blipFill>
          <a:blip r:embed="rId12">
            <a:extLst>
              <a:ext uri="{28A0092B-C50C-407E-A947-70E740481C1C}">
                <a14:useLocalDpi xmlns:a14="http://schemas.microsoft.com/office/drawing/2010/main" val="0"/>
              </a:ext>
            </a:extLst>
          </a:blip>
          <a:stretch>
            <a:fillRect/>
          </a:stretch>
        </p:blipFill>
        <p:spPr>
          <a:xfrm>
            <a:off x="1537193" y="5393720"/>
            <a:ext cx="2636520" cy="914400"/>
          </a:xfrm>
          <a:prstGeom prst="rect">
            <a:avLst/>
          </a:prstGeom>
        </p:spPr>
      </p:pic>
      <p:pic>
        <p:nvPicPr>
          <p:cNvPr id="10" name="图片 9" descr="\documentclass{article}&#10;\usepackage{amsmath}&#10;\usepackage{amsfonts}&#10;\usepackage{amssymb}&#10;\usepackage{xcolor}&#10;\usepackage{setspace}&#10;\pagestyle{empty}&#10;\begin{document}&#10;&#10;\begin{align*}&#10;\Sigma=\left(\begin{array}{cccccc}&#10;1 &amp; 0.99 &amp; 0.98 &amp; 0.97 &amp; 0.96 &amp; \ldots \\&#10;0.99 &amp; 1 &amp; 0.99 &amp; 0.98 &amp; 0.97 &amp; \ldots \\&#10;0.98 &amp; 0.99 &amp; 1 &amp; 0.99 &amp; 0.98 &amp; \ldots \\&#10;0.97 &amp; 0.98 &amp; 0.99 &amp; 1 &amp; 0.99 &amp; \ldots \\&#10;0.96 &amp; 0.97 &amp; 0.98 &amp; 0.99 &amp; 1 &amp; \ldots \\&#10;\vdots &amp; \vdots &amp; \vdots &amp; \vdots &amp; \vdots &amp; \vdots&#10;\end{array}\right)&#10;\end{align*}&#10;&#10;\end{document}" title="IguanaTex Bitmap Display">
            <a:extLst>
              <a:ext uri="{FF2B5EF4-FFF2-40B4-BE49-F238E27FC236}">
                <a16:creationId xmlns:a16="http://schemas.microsoft.com/office/drawing/2014/main" id="{03677868-B178-1D73-ACCE-7935D20F37E1}"/>
              </a:ext>
            </a:extLst>
          </p:cNvPr>
          <p:cNvPicPr>
            <a:picLocks noChangeAspect="1"/>
          </p:cNvPicPr>
          <p:nvPr>
            <p:custDataLst>
              <p:tags r:id="rId3"/>
            </p:custDataLst>
          </p:nvPr>
        </p:nvPicPr>
        <p:blipFill>
          <a:blip r:embed="rId13">
            <a:extLst>
              <a:ext uri="{28A0092B-C50C-407E-A947-70E740481C1C}">
                <a14:useLocalDpi xmlns:a14="http://schemas.microsoft.com/office/drawing/2010/main" val="0"/>
              </a:ext>
            </a:extLst>
          </a:blip>
          <a:stretch>
            <a:fillRect/>
          </a:stretch>
        </p:blipFill>
        <p:spPr>
          <a:xfrm>
            <a:off x="4861714" y="5393720"/>
            <a:ext cx="2476500" cy="990600"/>
          </a:xfrm>
          <a:prstGeom prst="rect">
            <a:avLst/>
          </a:prstGeom>
        </p:spPr>
      </p:pic>
      <p:pic>
        <p:nvPicPr>
          <p:cNvPr id="13" name="图片 12" descr="\documentclass{article}&#10;\usepackage{amsmath}&#10;\usepackage{amsfonts}&#10;\usepackage{amssymb}&#10;\usepackage{xcolor}&#10;\usepackage{setspace}&#10;\pagestyle{empty}&#10;\begin{document}&#10;&#10;GP with an RBF kernel&#10;&#10;\end{document}" title="IguanaTex Bitmap Display">
            <a:extLst>
              <a:ext uri="{FF2B5EF4-FFF2-40B4-BE49-F238E27FC236}">
                <a16:creationId xmlns:a16="http://schemas.microsoft.com/office/drawing/2014/main" id="{C4103559-5383-94CB-F496-DBAF397DD3E6}"/>
              </a:ext>
            </a:extLst>
          </p:cNvPr>
          <p:cNvPicPr>
            <a:picLocks noChangeAspect="1"/>
          </p:cNvPicPr>
          <p:nvPr>
            <p:custDataLst>
              <p:tags r:id="rId4"/>
            </p:custDataLst>
          </p:nvPr>
        </p:nvPicPr>
        <p:blipFill>
          <a:blip r:embed="rId14">
            <a:extLst>
              <a:ext uri="{28A0092B-C50C-407E-A947-70E740481C1C}">
                <a14:useLocalDpi xmlns:a14="http://schemas.microsoft.com/office/drawing/2010/main" val="0"/>
              </a:ext>
            </a:extLst>
          </a:blip>
          <a:stretch>
            <a:fillRect/>
          </a:stretch>
        </p:blipFill>
        <p:spPr>
          <a:xfrm>
            <a:off x="8526897" y="5445721"/>
            <a:ext cx="1849119" cy="142240"/>
          </a:xfrm>
          <a:prstGeom prst="rect">
            <a:avLst/>
          </a:prstGeom>
        </p:spPr>
      </p:pic>
    </p:spTree>
    <p:extLst>
      <p:ext uri="{BB962C8B-B14F-4D97-AF65-F5344CB8AC3E}">
        <p14:creationId xmlns:p14="http://schemas.microsoft.com/office/powerpoint/2010/main" val="1515602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75C674-70A3-4942-B8AC-01028A4EC8A8}"/>
              </a:ext>
            </a:extLst>
          </p:cNvPr>
          <p:cNvSpPr>
            <a:spLocks noGrp="1"/>
          </p:cNvSpPr>
          <p:nvPr>
            <p:ph type="title"/>
          </p:nvPr>
        </p:nvSpPr>
        <p:spPr>
          <a:xfrm>
            <a:off x="838200" y="365126"/>
            <a:ext cx="10515600" cy="786342"/>
          </a:xfrm>
        </p:spPr>
        <p:txBody>
          <a:bodyPr>
            <a:normAutofit/>
          </a:bodyPr>
          <a:lstStyle/>
          <a:p>
            <a:r>
              <a:rPr lang="en-US" altLang="zh-CN" sz="3600" dirty="0">
                <a:latin typeface="Arial" panose="020B0604020202020204" pitchFamily="34" charset="0"/>
                <a:cs typeface="Arial" panose="020B0604020202020204" pitchFamily="34" charset="0"/>
              </a:rPr>
              <a:t>Gaussian Processes – Kernels</a:t>
            </a:r>
            <a:endParaRPr lang="zh-CN" altLang="en-US" sz="3600" dirty="0">
              <a:latin typeface="Arial" panose="020B0604020202020204" pitchFamily="34" charset="0"/>
              <a:cs typeface="Arial" panose="020B0604020202020204" pitchFamily="34" charset="0"/>
            </a:endParaRPr>
          </a:p>
        </p:txBody>
      </p:sp>
      <p:sp>
        <p:nvSpPr>
          <p:cNvPr id="3" name="内容占位符 2">
            <a:extLst>
              <a:ext uri="{FF2B5EF4-FFF2-40B4-BE49-F238E27FC236}">
                <a16:creationId xmlns:a16="http://schemas.microsoft.com/office/drawing/2014/main" id="{400792E5-9ED7-46C4-9C77-27C8DA7ECC9A}"/>
              </a:ext>
            </a:extLst>
          </p:cNvPr>
          <p:cNvSpPr>
            <a:spLocks noGrp="1"/>
          </p:cNvSpPr>
          <p:nvPr>
            <p:ph idx="1"/>
          </p:nvPr>
        </p:nvSpPr>
        <p:spPr>
          <a:xfrm>
            <a:off x="838200" y="1151468"/>
            <a:ext cx="10515600" cy="786342"/>
          </a:xfrm>
        </p:spPr>
        <p:txBody>
          <a:bodyPr>
            <a:normAutofit/>
          </a:bodyPr>
          <a:lstStyle/>
          <a:p>
            <a:pPr>
              <a:lnSpc>
                <a:spcPct val="110000"/>
              </a:lnSpc>
              <a:spcBef>
                <a:spcPts val="500"/>
              </a:spcBef>
            </a:pPr>
            <a:r>
              <a:rPr lang="en-US" altLang="zh-CN" sz="2000" dirty="0">
                <a:latin typeface="Arial" panose="020B0604020202020204" pitchFamily="34" charset="0"/>
                <a:cs typeface="Arial" panose="020B0604020202020204" pitchFamily="34" charset="0"/>
              </a:rPr>
              <a:t>Like the empirical risk minimization using RKHS regularization, the kernel of a GP specifies the prior properties of the functions. </a:t>
            </a:r>
          </a:p>
        </p:txBody>
      </p:sp>
      <p:sp>
        <p:nvSpPr>
          <p:cNvPr id="4" name="灯片编号占位符 3">
            <a:extLst>
              <a:ext uri="{FF2B5EF4-FFF2-40B4-BE49-F238E27FC236}">
                <a16:creationId xmlns:a16="http://schemas.microsoft.com/office/drawing/2014/main" id="{6CDE0395-B225-4D04-8615-D93DC277A631}"/>
              </a:ext>
            </a:extLst>
          </p:cNvPr>
          <p:cNvSpPr>
            <a:spLocks noGrp="1"/>
          </p:cNvSpPr>
          <p:nvPr>
            <p:ph type="sldNum" sz="quarter" idx="12"/>
          </p:nvPr>
        </p:nvSpPr>
        <p:spPr/>
        <p:txBody>
          <a:bodyPr/>
          <a:lstStyle/>
          <a:p>
            <a:fld id="{AFE68A9B-37D2-492E-AB52-9A577CDF7D8F}" type="slidenum">
              <a:rPr lang="zh-CN" altLang="en-US" smtClean="0"/>
              <a:t>36</a:t>
            </a:fld>
            <a:endParaRPr lang="zh-CN" altLang="en-US"/>
          </a:p>
        </p:txBody>
      </p:sp>
      <p:pic>
        <p:nvPicPr>
          <p:cNvPr id="6" name="图片 5">
            <a:extLst>
              <a:ext uri="{FF2B5EF4-FFF2-40B4-BE49-F238E27FC236}">
                <a16:creationId xmlns:a16="http://schemas.microsoft.com/office/drawing/2014/main" id="{A27AB65A-9D54-4578-B496-0636714AB155}"/>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3659846" y="2138758"/>
            <a:ext cx="2371419" cy="1647351"/>
          </a:xfrm>
          <a:prstGeom prst="rect">
            <a:avLst/>
          </a:prstGeom>
        </p:spPr>
      </p:pic>
      <p:pic>
        <p:nvPicPr>
          <p:cNvPr id="8" name="图片 7">
            <a:extLst>
              <a:ext uri="{FF2B5EF4-FFF2-40B4-BE49-F238E27FC236}">
                <a16:creationId xmlns:a16="http://schemas.microsoft.com/office/drawing/2014/main" id="{8B6E8DD5-4C00-4410-8FBA-F1D0A333B47E}"/>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3656014" y="4512483"/>
            <a:ext cx="2371419" cy="1647351"/>
          </a:xfrm>
          <a:prstGeom prst="rect">
            <a:avLst/>
          </a:prstGeom>
        </p:spPr>
      </p:pic>
      <p:pic>
        <p:nvPicPr>
          <p:cNvPr id="10" name="图片 9">
            <a:extLst>
              <a:ext uri="{FF2B5EF4-FFF2-40B4-BE49-F238E27FC236}">
                <a16:creationId xmlns:a16="http://schemas.microsoft.com/office/drawing/2014/main" id="{C805D624-B1CD-4649-9164-1BDADF8F2940}"/>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8231140" y="2122279"/>
            <a:ext cx="2398235" cy="1635857"/>
          </a:xfrm>
          <a:prstGeom prst="rect">
            <a:avLst/>
          </a:prstGeom>
        </p:spPr>
      </p:pic>
      <p:pic>
        <p:nvPicPr>
          <p:cNvPr id="12" name="图片 11">
            <a:extLst>
              <a:ext uri="{FF2B5EF4-FFF2-40B4-BE49-F238E27FC236}">
                <a16:creationId xmlns:a16="http://schemas.microsoft.com/office/drawing/2014/main" id="{5029EB35-591D-45CE-A104-E2DD215D0340}"/>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8231140" y="4496004"/>
            <a:ext cx="2367587" cy="1624364"/>
          </a:xfrm>
          <a:prstGeom prst="rect">
            <a:avLst/>
          </a:prstGeom>
        </p:spPr>
      </p:pic>
      <p:pic>
        <p:nvPicPr>
          <p:cNvPr id="7" name="图片 6" descr="\documentclass{article}&#10;\usepackage{amsmath}&#10;\usepackage{amsfonts}&#10;\usepackage{amssymb}&#10;\usepackage{xcolor}&#10;\usepackage{setspace}&#10;\pagestyle{empty}&#10;\begin{document}&#10;&#10;\begin{align*}&#10;&amp; \text{RBF kernel (small length scale): } \\&#10;&amp; K\left(x, x^{\prime}\right)=\exp \left(- \frac{1}{2} \frac{\|x-x^{\prime}\|_2^2}{\textcolor{red}{0.25}^2}\right)&#10;\end{align*}&#10;&#10;\end{document}" title="IguanaTex Bitmap Display">
            <a:extLst>
              <a:ext uri="{FF2B5EF4-FFF2-40B4-BE49-F238E27FC236}">
                <a16:creationId xmlns:a16="http://schemas.microsoft.com/office/drawing/2014/main" id="{3867EDD0-E9F5-A8F2-6EB2-643E3B9A01E1}"/>
              </a:ext>
            </a:extLst>
          </p:cNvPr>
          <p:cNvPicPr>
            <a:picLocks noChangeAspect="1"/>
          </p:cNvPicPr>
          <p:nvPr>
            <p:custDataLst>
              <p:tags r:id="rId1"/>
            </p:custDataLst>
          </p:nvPr>
        </p:nvPicPr>
        <p:blipFill>
          <a:blip r:embed="rId10">
            <a:extLst>
              <a:ext uri="{28A0092B-C50C-407E-A947-70E740481C1C}">
                <a14:useLocalDpi xmlns:a14="http://schemas.microsoft.com/office/drawing/2010/main" val="0"/>
              </a:ext>
            </a:extLst>
          </a:blip>
          <a:stretch>
            <a:fillRect/>
          </a:stretch>
        </p:blipFill>
        <p:spPr>
          <a:xfrm>
            <a:off x="1063360" y="2607292"/>
            <a:ext cx="2489200" cy="711200"/>
          </a:xfrm>
          <a:prstGeom prst="rect">
            <a:avLst/>
          </a:prstGeom>
        </p:spPr>
      </p:pic>
      <p:pic>
        <p:nvPicPr>
          <p:cNvPr id="11" name="图片 10" descr="\documentclass{article}&#10;\usepackage{amsmath}&#10;\usepackage{amsfonts}&#10;\usepackage{amssymb}&#10;\usepackage{xcolor}&#10;\usepackage{setspace}&#10;\pagestyle{empty}&#10;\begin{document}&#10;&#10;\begin{align*}&#10;&amp; \text{RBF kernel (big length scale): } \\&#10;&amp; K\left(x, x^{\prime}\right)=\exp \left(- \frac{1}{2} \frac{\|x-x^{\prime}\|_2^2}{\textcolor{red}{4}^2}\right)&#10;\end{align*}&#10;&#10;\end{document}" title="IguanaTex Bitmap Display">
            <a:extLst>
              <a:ext uri="{FF2B5EF4-FFF2-40B4-BE49-F238E27FC236}">
                <a16:creationId xmlns:a16="http://schemas.microsoft.com/office/drawing/2014/main" id="{D5A32834-EC39-2893-31A4-4206291B4BD1}"/>
              </a:ext>
            </a:extLst>
          </p:cNvPr>
          <p:cNvPicPr>
            <a:picLocks noChangeAspect="1"/>
          </p:cNvPicPr>
          <p:nvPr>
            <p:custDataLst>
              <p:tags r:id="rId2"/>
            </p:custDataLst>
          </p:nvPr>
        </p:nvPicPr>
        <p:blipFill>
          <a:blip r:embed="rId11">
            <a:extLst>
              <a:ext uri="{28A0092B-C50C-407E-A947-70E740481C1C}">
                <a14:useLocalDpi xmlns:a14="http://schemas.microsoft.com/office/drawing/2010/main" val="0"/>
              </a:ext>
            </a:extLst>
          </a:blip>
          <a:stretch>
            <a:fillRect/>
          </a:stretch>
        </p:blipFill>
        <p:spPr>
          <a:xfrm>
            <a:off x="1061445" y="5012406"/>
            <a:ext cx="2453640" cy="711200"/>
          </a:xfrm>
          <a:prstGeom prst="rect">
            <a:avLst/>
          </a:prstGeom>
        </p:spPr>
      </p:pic>
      <p:pic>
        <p:nvPicPr>
          <p:cNvPr id="14" name="图片 13" descr="\documentclass{article}&#10;\usepackage{amsmath}&#10;\usepackage{amsfonts}&#10;\usepackage{amssymb}&#10;\usepackage{xcolor}&#10;\usepackage{setspace}&#10;\pagestyle{empty}&#10;\begin{document}&#10;&#10;\begin{align*}&#10;&amp; \text{Mat{\' e}rn with } \\&#10;&amp; \nu = 3 / 2 \\&#10;&amp; \text{(Larger } \nu \Rightarrow \\&#10;&amp; \text{smoother $f(\cdot)$)}&#10;\end{align*}&#10;&#10;\end{document}" title="IguanaTex Bitmap Display">
            <a:extLst>
              <a:ext uri="{FF2B5EF4-FFF2-40B4-BE49-F238E27FC236}">
                <a16:creationId xmlns:a16="http://schemas.microsoft.com/office/drawing/2014/main" id="{EB070789-1923-34DD-46F2-E14E2B89AEFA}"/>
              </a:ext>
            </a:extLst>
          </p:cNvPr>
          <p:cNvPicPr>
            <a:picLocks noChangeAspect="1"/>
          </p:cNvPicPr>
          <p:nvPr>
            <p:custDataLst>
              <p:tags r:id="rId3"/>
            </p:custDataLst>
          </p:nvPr>
        </p:nvPicPr>
        <p:blipFill>
          <a:blip r:embed="rId12">
            <a:extLst>
              <a:ext uri="{28A0092B-C50C-407E-A947-70E740481C1C}">
                <a14:useLocalDpi xmlns:a14="http://schemas.microsoft.com/office/drawing/2010/main" val="0"/>
              </a:ext>
            </a:extLst>
          </a:blip>
          <a:stretch>
            <a:fillRect/>
          </a:stretch>
        </p:blipFill>
        <p:spPr>
          <a:xfrm>
            <a:off x="7010942" y="2463666"/>
            <a:ext cx="1120140" cy="977901"/>
          </a:xfrm>
          <a:prstGeom prst="rect">
            <a:avLst/>
          </a:prstGeom>
        </p:spPr>
      </p:pic>
      <p:pic>
        <p:nvPicPr>
          <p:cNvPr id="16" name="图片 15" descr="\documentclass{article}&#10;\usepackage{amsmath}&#10;\usepackage{amsfonts}&#10;\usepackage{amssymb}&#10;\usepackage{xcolor}&#10;\usepackage{setspace}&#10;\pagestyle{empty}&#10;\begin{document}&#10;&#10;\begin{align*}&#10;&amp; \text{Brownian motion } \\&#10;&amp; K(x, x') = \min(x, x')&#10;\end{align*}&#10;&#10;\end{document}" title="IguanaTex Bitmap Display">
            <a:extLst>
              <a:ext uri="{FF2B5EF4-FFF2-40B4-BE49-F238E27FC236}">
                <a16:creationId xmlns:a16="http://schemas.microsoft.com/office/drawing/2014/main" id="{42ADFBAE-B75C-BFEE-47DC-45176D3012C2}"/>
              </a:ext>
            </a:extLst>
          </p:cNvPr>
          <p:cNvPicPr>
            <a:picLocks noChangeAspect="1"/>
          </p:cNvPicPr>
          <p:nvPr>
            <p:custDataLst>
              <p:tags r:id="rId4"/>
            </p:custDataLst>
          </p:nvPr>
        </p:nvPicPr>
        <p:blipFill>
          <a:blip r:embed="rId13">
            <a:extLst>
              <a:ext uri="{28A0092B-C50C-407E-A947-70E740481C1C}">
                <a14:useLocalDpi xmlns:a14="http://schemas.microsoft.com/office/drawing/2010/main" val="0"/>
              </a:ext>
            </a:extLst>
          </a:blip>
          <a:stretch>
            <a:fillRect/>
          </a:stretch>
        </p:blipFill>
        <p:spPr>
          <a:xfrm>
            <a:off x="6514942" y="5147339"/>
            <a:ext cx="1617979" cy="444500"/>
          </a:xfrm>
          <a:prstGeom prst="rect">
            <a:avLst/>
          </a:prstGeom>
        </p:spPr>
      </p:pic>
    </p:spTree>
    <p:extLst>
      <p:ext uri="{BB962C8B-B14F-4D97-AF65-F5344CB8AC3E}">
        <p14:creationId xmlns:p14="http://schemas.microsoft.com/office/powerpoint/2010/main" val="3038638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75C674-70A3-4942-B8AC-01028A4EC8A8}"/>
              </a:ext>
            </a:extLst>
          </p:cNvPr>
          <p:cNvSpPr>
            <a:spLocks noGrp="1"/>
          </p:cNvSpPr>
          <p:nvPr>
            <p:ph type="title"/>
          </p:nvPr>
        </p:nvSpPr>
        <p:spPr>
          <a:xfrm>
            <a:off x="838200" y="365126"/>
            <a:ext cx="10515600" cy="786342"/>
          </a:xfrm>
        </p:spPr>
        <p:txBody>
          <a:bodyPr>
            <a:normAutofit/>
          </a:bodyPr>
          <a:lstStyle/>
          <a:p>
            <a:r>
              <a:rPr lang="en-US" altLang="zh-CN" sz="3600" dirty="0">
                <a:latin typeface="Arial" panose="020B0604020202020204" pitchFamily="34" charset="0"/>
                <a:cs typeface="Arial" panose="020B0604020202020204" pitchFamily="34" charset="0"/>
              </a:rPr>
              <a:t>Gaussian Processes – Why Gaussian </a:t>
            </a:r>
            <a:endParaRPr lang="zh-CN" altLang="en-US" sz="3600" dirty="0">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400792E5-9ED7-46C4-9C77-27C8DA7ECC9A}"/>
                  </a:ext>
                </a:extLst>
              </p:cNvPr>
              <p:cNvSpPr>
                <a:spLocks noGrp="1"/>
              </p:cNvSpPr>
              <p:nvPr>
                <p:ph idx="1"/>
              </p:nvPr>
            </p:nvSpPr>
            <p:spPr>
              <a:xfrm>
                <a:off x="838200" y="1151469"/>
                <a:ext cx="9236103" cy="3142235"/>
              </a:xfrm>
            </p:spPr>
            <p:txBody>
              <a:bodyPr>
                <a:normAutofit/>
              </a:bodyPr>
              <a:lstStyle/>
              <a:p>
                <a:pPr marL="0" indent="0">
                  <a:lnSpc>
                    <a:spcPct val="110000"/>
                  </a:lnSpc>
                  <a:spcBef>
                    <a:spcPts val="500"/>
                  </a:spcBef>
                  <a:buNone/>
                </a:pPr>
                <a:r>
                  <a:rPr lang="en-US" altLang="zh-CN" sz="2000" dirty="0">
                    <a:latin typeface="Arial" panose="020B0604020202020204" pitchFamily="34" charset="0"/>
                    <a:cs typeface="Arial" panose="020B0604020202020204" pitchFamily="34" charset="0"/>
                  </a:rPr>
                  <a:t>We have chosen a </a:t>
                </a:r>
                <a:r>
                  <a:rPr lang="en-US" altLang="zh-CN" sz="2000" dirty="0">
                    <a:solidFill>
                      <a:srgbClr val="FF0000"/>
                    </a:solidFill>
                    <a:latin typeface="Arial" panose="020B0604020202020204" pitchFamily="34" charset="0"/>
                    <a:cs typeface="Arial" panose="020B0604020202020204" pitchFamily="34" charset="0"/>
                  </a:rPr>
                  <a:t>Gaussian prior</a:t>
                </a:r>
                <a:r>
                  <a:rPr lang="en-US" altLang="zh-CN" sz="2000" dirty="0">
                    <a:latin typeface="Arial" panose="020B0604020202020204" pitchFamily="34" charset="0"/>
                    <a:cs typeface="Arial" panose="020B0604020202020204" pitchFamily="34" charset="0"/>
                  </a:rPr>
                  <a:t>, which can be motivated from its universality and analytical </a:t>
                </a:r>
                <a:r>
                  <a:rPr lang="en-US" altLang="zh-CN" sz="2000" dirty="0">
                    <a:solidFill>
                      <a:srgbClr val="FF0000"/>
                    </a:solidFill>
                    <a:latin typeface="Arial" panose="020B0604020202020204" pitchFamily="34" charset="0"/>
                    <a:cs typeface="Arial" panose="020B0604020202020204" pitchFamily="34" charset="0"/>
                  </a:rPr>
                  <a:t>tractability</a:t>
                </a:r>
                <a:r>
                  <a:rPr lang="en-US" altLang="zh-CN" sz="2000" dirty="0">
                    <a:latin typeface="Arial" panose="020B0604020202020204" pitchFamily="34" charset="0"/>
                    <a:cs typeface="Arial" panose="020B0604020202020204" pitchFamily="34" charset="0"/>
                  </a:rPr>
                  <a:t>.</a:t>
                </a:r>
              </a:p>
              <a:p>
                <a:pPr>
                  <a:lnSpc>
                    <a:spcPct val="200000"/>
                  </a:lnSpc>
                  <a:spcBef>
                    <a:spcPts val="500"/>
                  </a:spcBef>
                </a:pPr>
                <a:r>
                  <a:rPr lang="en-US" altLang="zh-CN" sz="2000" dirty="0">
                    <a:latin typeface="Arial" panose="020B0604020202020204" pitchFamily="34" charset="0"/>
                    <a:cs typeface="Arial" panose="020B0604020202020204" pitchFamily="34" charset="0"/>
                  </a:rPr>
                  <a:t>(</a:t>
                </a:r>
                <a:r>
                  <a:rPr lang="en-US" altLang="zh-CN" sz="2000" dirty="0" err="1">
                    <a:latin typeface="Arial" panose="020B0604020202020204" pitchFamily="34" charset="0"/>
                    <a:cs typeface="Arial" panose="020B0604020202020204" pitchFamily="34" charset="0"/>
                  </a:rPr>
                  <a:t>i</a:t>
                </a:r>
                <a:r>
                  <a:rPr lang="en-US" altLang="zh-CN" sz="2000" dirty="0">
                    <a:latin typeface="Arial" panose="020B0604020202020204" pitchFamily="34" charset="0"/>
                    <a:cs typeface="Arial" panose="020B0604020202020204" pitchFamily="34" charset="0"/>
                  </a:rPr>
                  <a:t>) Linear operation preserves Gaussian:</a:t>
                </a:r>
              </a:p>
              <a:p>
                <a:pPr>
                  <a:lnSpc>
                    <a:spcPct val="110000"/>
                  </a:lnSpc>
                  <a:spcBef>
                    <a:spcPts val="500"/>
                  </a:spcBef>
                </a:pPr>
                <a:endParaRPr lang="en-US" altLang="zh-CN" sz="2000" dirty="0">
                  <a:latin typeface="Arial" panose="020B0604020202020204" pitchFamily="34" charset="0"/>
                  <a:cs typeface="Arial" panose="020B0604020202020204" pitchFamily="34" charset="0"/>
                </a:endParaRPr>
              </a:p>
              <a:p>
                <a:pPr lvl="1">
                  <a:lnSpc>
                    <a:spcPct val="150000"/>
                  </a:lnSpc>
                </a:pPr>
                <a:r>
                  <a:rPr lang="en-US" altLang="zh-CN" sz="1800" dirty="0">
                    <a:latin typeface="Arial" panose="020B0604020202020204" pitchFamily="34" charset="0"/>
                    <a:cs typeface="Arial" panose="020B0604020202020204" pitchFamily="34" charset="0"/>
                  </a:rPr>
                  <a:t>Special case: sum of Gaussians (e.g., </a:t>
                </a:r>
                <a14:m>
                  <m:oMath xmlns:m="http://schemas.openxmlformats.org/officeDocument/2006/math">
                    <m:sSub>
                      <m:sSubPr>
                        <m:ctrlPr>
                          <a:rPr lang="en-US" altLang="zh-CN" sz="1800" b="0" i="1" smtClean="0">
                            <a:latin typeface="Cambria Math" panose="02040503050406030204" pitchFamily="18" charset="0"/>
                            <a:cs typeface="Arial" panose="020B0604020202020204" pitchFamily="34" charset="0"/>
                          </a:rPr>
                        </m:ctrlPr>
                      </m:sSubPr>
                      <m:e>
                        <m:r>
                          <a:rPr lang="en-US" altLang="zh-CN" sz="1800" b="0" i="1" smtClean="0">
                            <a:latin typeface="Cambria Math" panose="02040503050406030204" pitchFamily="18" charset="0"/>
                            <a:cs typeface="Arial" panose="020B0604020202020204" pitchFamily="34" charset="0"/>
                          </a:rPr>
                          <m:t>𝑦</m:t>
                        </m:r>
                      </m:e>
                      <m:sub>
                        <m:r>
                          <a:rPr lang="en-US" altLang="zh-CN" sz="1800" b="0" i="1" smtClean="0">
                            <a:latin typeface="Cambria Math" panose="02040503050406030204" pitchFamily="18" charset="0"/>
                            <a:cs typeface="Arial" panose="020B0604020202020204" pitchFamily="34" charset="0"/>
                          </a:rPr>
                          <m:t>1</m:t>
                        </m:r>
                      </m:sub>
                    </m:sSub>
                    <m:r>
                      <a:rPr lang="en-US" altLang="zh-CN" sz="1800" b="0" i="1" smtClean="0">
                        <a:latin typeface="Cambria Math" panose="02040503050406030204" pitchFamily="18" charset="0"/>
                        <a:cs typeface="Arial" panose="020B0604020202020204" pitchFamily="34" charset="0"/>
                      </a:rPr>
                      <m:t>+</m:t>
                    </m:r>
                    <m:sSub>
                      <m:sSubPr>
                        <m:ctrlPr>
                          <a:rPr lang="en-US" altLang="zh-CN" sz="1800" b="0" i="1" smtClean="0">
                            <a:latin typeface="Cambria Math" panose="02040503050406030204" pitchFamily="18" charset="0"/>
                            <a:cs typeface="Arial" panose="020B0604020202020204" pitchFamily="34" charset="0"/>
                          </a:rPr>
                        </m:ctrlPr>
                      </m:sSubPr>
                      <m:e>
                        <m:r>
                          <a:rPr lang="en-US" altLang="zh-CN" sz="1800" b="0" i="1" smtClean="0">
                            <a:latin typeface="Cambria Math" panose="02040503050406030204" pitchFamily="18" charset="0"/>
                            <a:cs typeface="Arial" panose="020B0604020202020204" pitchFamily="34" charset="0"/>
                          </a:rPr>
                          <m:t>𝑦</m:t>
                        </m:r>
                      </m:e>
                      <m:sub>
                        <m:r>
                          <a:rPr lang="en-US" altLang="zh-CN" sz="1800" b="0" i="1" smtClean="0">
                            <a:latin typeface="Cambria Math" panose="02040503050406030204" pitchFamily="18" charset="0"/>
                            <a:cs typeface="Arial" panose="020B0604020202020204" pitchFamily="34" charset="0"/>
                          </a:rPr>
                          <m:t>2</m:t>
                        </m:r>
                      </m:sub>
                    </m:sSub>
                  </m:oMath>
                </a14:m>
                <a:r>
                  <a:rPr lang="en-US" altLang="zh-CN" sz="1800" dirty="0">
                    <a:latin typeface="Arial" panose="020B0604020202020204" pitchFamily="34" charset="0"/>
                    <a:cs typeface="Arial" panose="020B0604020202020204" pitchFamily="34" charset="0"/>
                  </a:rPr>
                  <a:t>) is a Gaussian</a:t>
                </a:r>
              </a:p>
              <a:p>
                <a:pPr>
                  <a:lnSpc>
                    <a:spcPct val="250000"/>
                  </a:lnSpc>
                  <a:spcBef>
                    <a:spcPts val="500"/>
                  </a:spcBef>
                </a:pPr>
                <a:r>
                  <a:rPr lang="en-US" altLang="zh-CN" sz="2000" dirty="0">
                    <a:latin typeface="Arial" panose="020B0604020202020204" pitchFamily="34" charset="0"/>
                    <a:cs typeface="Arial" panose="020B0604020202020204" pitchFamily="34" charset="0"/>
                  </a:rPr>
                  <a:t>(ii) Marginal of a Gaussian is a Gaussian:</a:t>
                </a:r>
              </a:p>
            </p:txBody>
          </p:sp>
        </mc:Choice>
        <mc:Fallback xmlns="">
          <p:sp>
            <p:nvSpPr>
              <p:cNvPr id="3" name="内容占位符 2">
                <a:extLst>
                  <a:ext uri="{FF2B5EF4-FFF2-40B4-BE49-F238E27FC236}">
                    <a16:creationId xmlns:a16="http://schemas.microsoft.com/office/drawing/2014/main" id="{400792E5-9ED7-46C4-9C77-27C8DA7ECC9A}"/>
                  </a:ext>
                </a:extLst>
              </p:cNvPr>
              <p:cNvSpPr>
                <a:spLocks noGrp="1" noRot="1" noChangeAspect="1" noMove="1" noResize="1" noEditPoints="1" noAdjustHandles="1" noChangeArrowheads="1" noChangeShapeType="1" noTextEdit="1"/>
              </p:cNvSpPr>
              <p:nvPr>
                <p:ph idx="1"/>
              </p:nvPr>
            </p:nvSpPr>
            <p:spPr>
              <a:xfrm>
                <a:off x="838200" y="1151469"/>
                <a:ext cx="9236103" cy="3142235"/>
              </a:xfrm>
              <a:blipFill>
                <a:blip r:embed="rId5"/>
                <a:stretch>
                  <a:fillRect l="-726" t="-971"/>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id="{6CDE0395-B225-4D04-8615-D93DC277A631}"/>
              </a:ext>
            </a:extLst>
          </p:cNvPr>
          <p:cNvSpPr>
            <a:spLocks noGrp="1"/>
          </p:cNvSpPr>
          <p:nvPr>
            <p:ph type="sldNum" sz="quarter" idx="12"/>
          </p:nvPr>
        </p:nvSpPr>
        <p:spPr/>
        <p:txBody>
          <a:bodyPr/>
          <a:lstStyle/>
          <a:p>
            <a:fld id="{AFE68A9B-37D2-492E-AB52-9A577CDF7D8F}" type="slidenum">
              <a:rPr lang="zh-CN" altLang="en-US" smtClean="0"/>
              <a:t>37</a:t>
            </a:fld>
            <a:endParaRPr lang="zh-CN" altLang="en-US"/>
          </a:p>
        </p:txBody>
      </p:sp>
      <p:pic>
        <p:nvPicPr>
          <p:cNvPr id="6" name="图片 5" descr="\documentclass{article}&#10;\usepackage{amsmath}&#10;\usepackage{amsfonts}&#10;\usepackage{amssymb}&#10;\usepackage{xcolor}&#10;\usepackage{setspace}&#10;\pagestyle{empty}&#10;\begin{document}&#10;&#10;\begin{align*}&#10;\forall A \in \mathbb{R}^{d \times p}, \;\; \boldsymbol{y} \sim \mathcal{N}_p(\boldsymbol{\mu}, \; \Sigma) \;\; \Rightarrow \;\; A\boldsymbol{y} \sim \mathcal{N}_d(A \boldsymbol{\mu}, \; A \Sigma A^\top)&#10;\end{align*}&#10;&#10;\end{document}" title="IguanaTex Bitmap Display">
            <a:extLst>
              <a:ext uri="{FF2B5EF4-FFF2-40B4-BE49-F238E27FC236}">
                <a16:creationId xmlns:a16="http://schemas.microsoft.com/office/drawing/2014/main" id="{337BD1C2-FFAE-8796-8E97-496ACC40DAB5}"/>
              </a:ext>
            </a:extLst>
          </p:cNvPr>
          <p:cNvPicPr>
            <a:picLocks noChangeAspect="1"/>
          </p:cNvPicPr>
          <p:nvPr>
            <p:custDataLst>
              <p:tags r:id="rId1"/>
            </p:custDataLst>
          </p:nvPr>
        </p:nvPicPr>
        <p:blipFill>
          <a:blip r:embed="rId6">
            <a:extLst>
              <a:ext uri="{28A0092B-C50C-407E-A947-70E740481C1C}">
                <a14:useLocalDpi xmlns:a14="http://schemas.microsoft.com/office/drawing/2010/main" val="0"/>
              </a:ext>
            </a:extLst>
          </a:blip>
          <a:stretch>
            <a:fillRect/>
          </a:stretch>
        </p:blipFill>
        <p:spPr>
          <a:xfrm>
            <a:off x="1444445" y="2591202"/>
            <a:ext cx="6172201" cy="304800"/>
          </a:xfrm>
          <a:prstGeom prst="rect">
            <a:avLst/>
          </a:prstGeom>
        </p:spPr>
      </p:pic>
      <p:pic>
        <p:nvPicPr>
          <p:cNvPr id="8" name="图片 7" descr="\documentclass{article}&#10;\usepackage{amsmath}&#10;\usepackage{amsfonts}&#10;\usepackage{amssymb}&#10;\usepackage{xcolor}&#10;\usepackage{setspace}&#10;\pagestyle{empty}&#10;\begin{document}&#10;&#10;\begin{align*}&#10;\left[ \begin{array}{c}&#10;\boldsymbol{y}_a \\&#10;\boldsymbol{y}_b&#10;\end{array}\right] \sim \mathcal{N}\left(\left[ \begin{array}{c}&#10;\boldsymbol{\mu}_a \\&#10;\boldsymbol{\mu}_b&#10;\end{array}\right], \;  \left[ \begin{array}{cc}&#10;\Sigma_{aa} &amp; \Sigma_{ab} \\&#10;\Sigma_{ba} &amp; \Sigma_{bb} \end{array} \right] \right)&#10;\end{align*}&#10;&#10;\end{document}" title="IguanaTex Bitmap Display">
            <a:extLst>
              <a:ext uri="{FF2B5EF4-FFF2-40B4-BE49-F238E27FC236}">
                <a16:creationId xmlns:a16="http://schemas.microsoft.com/office/drawing/2014/main" id="{4596D517-B535-0122-C6D0-0B723F12B3A4}"/>
              </a:ext>
            </a:extLst>
          </p:cNvPr>
          <p:cNvPicPr>
            <a:picLocks noChangeAspect="1"/>
          </p:cNvPicPr>
          <p:nvPr>
            <p:custDataLst>
              <p:tags r:id="rId2"/>
            </p:custDataLst>
          </p:nvPr>
        </p:nvPicPr>
        <p:blipFill>
          <a:blip r:embed="rId7">
            <a:extLst>
              <a:ext uri="{28A0092B-C50C-407E-A947-70E740481C1C}">
                <a14:useLocalDpi xmlns:a14="http://schemas.microsoft.com/office/drawing/2010/main" val="0"/>
              </a:ext>
            </a:extLst>
          </a:blip>
          <a:stretch>
            <a:fillRect/>
          </a:stretch>
        </p:blipFill>
        <p:spPr>
          <a:xfrm>
            <a:off x="1785143" y="4397385"/>
            <a:ext cx="4317999" cy="609600"/>
          </a:xfrm>
          <a:prstGeom prst="rect">
            <a:avLst/>
          </a:prstGeom>
        </p:spPr>
      </p:pic>
      <p:pic>
        <p:nvPicPr>
          <p:cNvPr id="11" name="图片 10" descr="\documentclass{article}&#10;\usepackage{amsmath}&#10;\usepackage{amsfonts}&#10;\usepackage{amssymb}&#10;\usepackage{xcolor}&#10;\usepackage{setspace}&#10;\pagestyle{empty}&#10;\begin{document}&#10;&#10;\begin{align*}&#10;\Rightarrow \;\; &#10;\boldsymbol{y}_a  \sim \mathcal{N} \left( \boldsymbol{\mu}_a \;  \Sigma_{aa} \right)&#10;\end{align*}&#10;&#10;\end{document}" title="IguanaTex Bitmap Display">
            <a:extLst>
              <a:ext uri="{FF2B5EF4-FFF2-40B4-BE49-F238E27FC236}">
                <a16:creationId xmlns:a16="http://schemas.microsoft.com/office/drawing/2014/main" id="{B639A81B-9707-FD54-0C70-4FC198F5BEB9}"/>
              </a:ext>
            </a:extLst>
          </p:cNvPr>
          <p:cNvPicPr>
            <a:picLocks noChangeAspect="1"/>
          </p:cNvPicPr>
          <p:nvPr>
            <p:custDataLst>
              <p:tags r:id="rId3"/>
            </p:custDataLst>
          </p:nvPr>
        </p:nvPicPr>
        <p:blipFill>
          <a:blip r:embed="rId8">
            <a:extLst>
              <a:ext uri="{28A0092B-C50C-407E-A947-70E740481C1C}">
                <a14:useLocalDpi xmlns:a14="http://schemas.microsoft.com/office/drawing/2010/main" val="0"/>
              </a:ext>
            </a:extLst>
          </a:blip>
          <a:stretch>
            <a:fillRect/>
          </a:stretch>
        </p:blipFill>
        <p:spPr>
          <a:xfrm>
            <a:off x="1785143" y="5382573"/>
            <a:ext cx="2311399" cy="279400"/>
          </a:xfrm>
          <a:prstGeom prst="rect">
            <a:avLst/>
          </a:prstGeom>
        </p:spPr>
      </p:pic>
      <p:pic>
        <p:nvPicPr>
          <p:cNvPr id="3074" name="Picture 2">
            <a:extLst>
              <a:ext uri="{FF2B5EF4-FFF2-40B4-BE49-F238E27FC236}">
                <a16:creationId xmlns:a16="http://schemas.microsoft.com/office/drawing/2014/main" id="{7094E2B6-296F-4345-8290-5AA0AB5CAC6D}"/>
              </a:ext>
            </a:extLst>
          </p:cNvPr>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6896777" y="3965085"/>
            <a:ext cx="2826980" cy="21387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3896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0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15">
            <a:extLst>
              <a:ext uri="{FF2B5EF4-FFF2-40B4-BE49-F238E27FC236}">
                <a16:creationId xmlns:a16="http://schemas.microsoft.com/office/drawing/2014/main" id="{6CCFBFAE-C886-49B8-98E8-A38FD3A4B972}"/>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6762128" y="1828191"/>
            <a:ext cx="2224487" cy="2116269"/>
          </a:xfrm>
          <a:prstGeom prst="rect">
            <a:avLst/>
          </a:prstGeom>
        </p:spPr>
      </p:pic>
      <p:pic>
        <p:nvPicPr>
          <p:cNvPr id="18" name="图片 17">
            <a:extLst>
              <a:ext uri="{FF2B5EF4-FFF2-40B4-BE49-F238E27FC236}">
                <a16:creationId xmlns:a16="http://schemas.microsoft.com/office/drawing/2014/main" id="{5A304C85-E18D-4513-A99F-88CBF6CAADBE}"/>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9344545" y="1781768"/>
            <a:ext cx="1915864" cy="2292624"/>
          </a:xfrm>
          <a:prstGeom prst="rect">
            <a:avLst/>
          </a:prstGeom>
        </p:spPr>
      </p:pic>
      <p:sp>
        <p:nvSpPr>
          <p:cNvPr id="2" name="标题 1">
            <a:extLst>
              <a:ext uri="{FF2B5EF4-FFF2-40B4-BE49-F238E27FC236}">
                <a16:creationId xmlns:a16="http://schemas.microsoft.com/office/drawing/2014/main" id="{0C75C674-70A3-4942-B8AC-01028A4EC8A8}"/>
              </a:ext>
            </a:extLst>
          </p:cNvPr>
          <p:cNvSpPr>
            <a:spLocks noGrp="1"/>
          </p:cNvSpPr>
          <p:nvPr>
            <p:ph type="title"/>
          </p:nvPr>
        </p:nvSpPr>
        <p:spPr>
          <a:xfrm>
            <a:off x="838200" y="365126"/>
            <a:ext cx="10515600" cy="786342"/>
          </a:xfrm>
        </p:spPr>
        <p:txBody>
          <a:bodyPr>
            <a:normAutofit/>
          </a:bodyPr>
          <a:lstStyle/>
          <a:p>
            <a:r>
              <a:rPr lang="en-US" altLang="zh-CN" sz="3600" dirty="0">
                <a:latin typeface="Arial" panose="020B0604020202020204" pitchFamily="34" charset="0"/>
                <a:cs typeface="Arial" panose="020B0604020202020204" pitchFamily="34" charset="0"/>
              </a:rPr>
              <a:t>Gaussian Processes – Why Gaussian </a:t>
            </a:r>
            <a:endParaRPr lang="zh-CN" altLang="en-US" sz="3600" dirty="0">
              <a:latin typeface="Arial" panose="020B0604020202020204" pitchFamily="34" charset="0"/>
              <a:cs typeface="Arial" panose="020B0604020202020204" pitchFamily="34" charset="0"/>
            </a:endParaRPr>
          </a:p>
        </p:txBody>
      </p:sp>
      <p:sp>
        <p:nvSpPr>
          <p:cNvPr id="3" name="内容占位符 2">
            <a:extLst>
              <a:ext uri="{FF2B5EF4-FFF2-40B4-BE49-F238E27FC236}">
                <a16:creationId xmlns:a16="http://schemas.microsoft.com/office/drawing/2014/main" id="{400792E5-9ED7-46C4-9C77-27C8DA7ECC9A}"/>
              </a:ext>
            </a:extLst>
          </p:cNvPr>
          <p:cNvSpPr>
            <a:spLocks noGrp="1"/>
          </p:cNvSpPr>
          <p:nvPr>
            <p:ph idx="1"/>
          </p:nvPr>
        </p:nvSpPr>
        <p:spPr>
          <a:xfrm>
            <a:off x="838200" y="1151469"/>
            <a:ext cx="6031727" cy="5204882"/>
          </a:xfrm>
        </p:spPr>
        <p:txBody>
          <a:bodyPr>
            <a:normAutofit/>
          </a:bodyPr>
          <a:lstStyle/>
          <a:p>
            <a:pPr>
              <a:lnSpc>
                <a:spcPct val="110000"/>
              </a:lnSpc>
              <a:spcBef>
                <a:spcPts val="500"/>
              </a:spcBef>
            </a:pPr>
            <a:r>
              <a:rPr lang="en-US" altLang="zh-CN" sz="2000" dirty="0">
                <a:latin typeface="Arial" panose="020B0604020202020204" pitchFamily="34" charset="0"/>
                <a:cs typeface="Arial" panose="020B0604020202020204" pitchFamily="34" charset="0"/>
              </a:rPr>
              <a:t>(iii) Conditional of a Gaussian is a Gaussian:</a:t>
            </a:r>
          </a:p>
          <a:p>
            <a:pPr>
              <a:lnSpc>
                <a:spcPct val="110000"/>
              </a:lnSpc>
              <a:spcBef>
                <a:spcPts val="500"/>
              </a:spcBef>
            </a:pPr>
            <a:endParaRPr lang="en-US" altLang="zh-CN" sz="2000" dirty="0">
              <a:latin typeface="Arial" panose="020B0604020202020204" pitchFamily="34" charset="0"/>
              <a:cs typeface="Arial" panose="020B0604020202020204" pitchFamily="34" charset="0"/>
            </a:endParaRPr>
          </a:p>
          <a:p>
            <a:pPr>
              <a:lnSpc>
                <a:spcPct val="110000"/>
              </a:lnSpc>
              <a:spcBef>
                <a:spcPts val="500"/>
              </a:spcBef>
            </a:pPr>
            <a:endParaRPr lang="en-US" altLang="zh-CN" sz="2000" dirty="0">
              <a:latin typeface="Arial" panose="020B0604020202020204" pitchFamily="34" charset="0"/>
              <a:cs typeface="Arial" panose="020B0604020202020204" pitchFamily="34" charset="0"/>
            </a:endParaRPr>
          </a:p>
          <a:p>
            <a:pPr>
              <a:lnSpc>
                <a:spcPct val="110000"/>
              </a:lnSpc>
              <a:spcBef>
                <a:spcPts val="500"/>
              </a:spcBef>
            </a:pPr>
            <a:endParaRPr lang="en-US" altLang="zh-CN" sz="2000" dirty="0">
              <a:latin typeface="Arial" panose="020B0604020202020204" pitchFamily="34" charset="0"/>
              <a:cs typeface="Arial" panose="020B0604020202020204" pitchFamily="34" charset="0"/>
            </a:endParaRPr>
          </a:p>
          <a:p>
            <a:pPr>
              <a:lnSpc>
                <a:spcPct val="110000"/>
              </a:lnSpc>
              <a:spcBef>
                <a:spcPts val="500"/>
              </a:spcBef>
            </a:pPr>
            <a:endParaRPr lang="en-US" altLang="zh-CN" sz="2000" dirty="0">
              <a:latin typeface="Arial" panose="020B0604020202020204" pitchFamily="34" charset="0"/>
              <a:cs typeface="Arial" panose="020B0604020202020204" pitchFamily="34" charset="0"/>
            </a:endParaRPr>
          </a:p>
          <a:p>
            <a:pPr>
              <a:lnSpc>
                <a:spcPct val="110000"/>
              </a:lnSpc>
              <a:spcBef>
                <a:spcPts val="500"/>
              </a:spcBef>
            </a:pPr>
            <a:endParaRPr lang="en-US" altLang="zh-CN" sz="2000" dirty="0">
              <a:latin typeface="Arial" panose="020B0604020202020204" pitchFamily="34" charset="0"/>
              <a:cs typeface="Arial" panose="020B0604020202020204" pitchFamily="34" charset="0"/>
            </a:endParaRPr>
          </a:p>
          <a:p>
            <a:pPr>
              <a:lnSpc>
                <a:spcPct val="110000"/>
              </a:lnSpc>
              <a:spcBef>
                <a:spcPts val="500"/>
              </a:spcBef>
            </a:pPr>
            <a:endParaRPr lang="en-US" altLang="zh-CN" sz="2000" dirty="0">
              <a:latin typeface="Arial" panose="020B0604020202020204" pitchFamily="34" charset="0"/>
              <a:cs typeface="Arial" panose="020B0604020202020204" pitchFamily="34" charset="0"/>
            </a:endParaRPr>
          </a:p>
          <a:p>
            <a:pPr>
              <a:lnSpc>
                <a:spcPct val="110000"/>
              </a:lnSpc>
              <a:spcBef>
                <a:spcPts val="500"/>
              </a:spcBef>
            </a:pPr>
            <a:endParaRPr lang="en-US" altLang="zh-CN" sz="2000" dirty="0">
              <a:latin typeface="Arial" panose="020B0604020202020204" pitchFamily="34" charset="0"/>
              <a:cs typeface="Arial" panose="020B0604020202020204" pitchFamily="34" charset="0"/>
            </a:endParaRPr>
          </a:p>
          <a:p>
            <a:pPr lvl="1">
              <a:lnSpc>
                <a:spcPct val="150000"/>
              </a:lnSpc>
            </a:pPr>
            <a:r>
              <a:rPr lang="en-US" altLang="zh-CN" sz="1600" dirty="0">
                <a:latin typeface="Arial" panose="020B0604020202020204" pitchFamily="34" charset="0"/>
                <a:cs typeface="Arial" panose="020B0604020202020204" pitchFamily="34" charset="0"/>
              </a:rPr>
              <a:t>Proof by directly computing</a:t>
            </a:r>
          </a:p>
          <a:p>
            <a:pPr lvl="1">
              <a:lnSpc>
                <a:spcPct val="200000"/>
              </a:lnSpc>
            </a:pPr>
            <a:r>
              <a:rPr lang="en-US" altLang="zh-CN" sz="1600" dirty="0">
                <a:latin typeface="Arial" panose="020B0604020202020204" pitchFamily="34" charset="0"/>
                <a:cs typeface="Arial" panose="020B0604020202020204" pitchFamily="34" charset="0"/>
              </a:rPr>
              <a:t>Intuition: </a:t>
            </a:r>
          </a:p>
        </p:txBody>
      </p:sp>
      <p:sp>
        <p:nvSpPr>
          <p:cNvPr id="4" name="灯片编号占位符 3">
            <a:extLst>
              <a:ext uri="{FF2B5EF4-FFF2-40B4-BE49-F238E27FC236}">
                <a16:creationId xmlns:a16="http://schemas.microsoft.com/office/drawing/2014/main" id="{6CDE0395-B225-4D04-8615-D93DC277A631}"/>
              </a:ext>
            </a:extLst>
          </p:cNvPr>
          <p:cNvSpPr>
            <a:spLocks noGrp="1"/>
          </p:cNvSpPr>
          <p:nvPr>
            <p:ph type="sldNum" sz="quarter" idx="12"/>
          </p:nvPr>
        </p:nvSpPr>
        <p:spPr/>
        <p:txBody>
          <a:bodyPr/>
          <a:lstStyle/>
          <a:p>
            <a:fld id="{AFE68A9B-37D2-492E-AB52-9A577CDF7D8F}" type="slidenum">
              <a:rPr lang="zh-CN" altLang="en-US" smtClean="0"/>
              <a:t>38</a:t>
            </a:fld>
            <a:endParaRPr lang="zh-CN" altLang="en-US"/>
          </a:p>
        </p:txBody>
      </p:sp>
      <p:pic>
        <p:nvPicPr>
          <p:cNvPr id="7" name="图片 6" descr="\documentclass{article}&#10;\usepackage{amsmath}&#10;\usepackage{amsfonts}&#10;\usepackage{amssymb}&#10;\usepackage{xcolor}&#10;\usepackage{setspace}&#10;\pagestyle{empty}&#10;\begin{document}&#10;&#10;\begin{align*}&#10;\left[ \begin{array}{c}&#10;\boldsymbol{y}_a \\&#10;\boldsymbol{y}_b&#10;\end{array}\right] \sim \mathcal{N}\left(\left[ \begin{array}{c}&#10;\boldsymbol{\mu}_a \\&#10;\boldsymbol{\mu}_b&#10;\end{array}\right], \;  \left[ \begin{array}{cc}&#10;\Sigma_{aa} &amp; \Sigma_{ab} \\&#10;\Sigma_{ba} &amp; \Sigma_{bb} \end{array} \right] \right)&#10;\end{align*}&#10;&#10;\end{document}" title="IguanaTex Bitmap Display">
            <a:extLst>
              <a:ext uri="{FF2B5EF4-FFF2-40B4-BE49-F238E27FC236}">
                <a16:creationId xmlns:a16="http://schemas.microsoft.com/office/drawing/2014/main" id="{5B804714-75CA-9E8D-9595-ED4073FB5818}"/>
              </a:ext>
            </a:extLst>
          </p:cNvPr>
          <p:cNvPicPr>
            <a:picLocks noChangeAspect="1"/>
          </p:cNvPicPr>
          <p:nvPr>
            <p:custDataLst>
              <p:tags r:id="rId1"/>
            </p:custDataLst>
          </p:nvPr>
        </p:nvPicPr>
        <p:blipFill>
          <a:blip r:embed="rId10">
            <a:extLst>
              <a:ext uri="{28A0092B-C50C-407E-A947-70E740481C1C}">
                <a14:useLocalDpi xmlns:a14="http://schemas.microsoft.com/office/drawing/2010/main" val="0"/>
              </a:ext>
            </a:extLst>
          </a:blip>
          <a:stretch>
            <a:fillRect/>
          </a:stretch>
        </p:blipFill>
        <p:spPr>
          <a:xfrm>
            <a:off x="1721533" y="1781768"/>
            <a:ext cx="4317999" cy="609600"/>
          </a:xfrm>
          <a:prstGeom prst="rect">
            <a:avLst/>
          </a:prstGeom>
        </p:spPr>
      </p:pic>
      <p:pic>
        <p:nvPicPr>
          <p:cNvPr id="9" name="图片 8" descr="\documentclass{article}&#10;\usepackage{amsmath}&#10;\usepackage{amsfonts}&#10;\usepackage{amssymb}&#10;\usepackage{xcolor}&#10;\usepackage{setspace}&#10;\pagestyle{empty}&#10;\begin{document}&#10;&#10;\begin{spacing}{1.5}&#10;\begin{align*}&#10;\Rightarrow \;\; &amp;&#10;\boldsymbol{y}_a \mid \{ \boldsymbol{y}_b = \boldsymbol{y}^{\text{obs}}_b \} \;\;  \sim \;\; \mathcal{N} \left( \boldsymbol{\mu}_a^{\text{cond}} , \;  \Sigma_{aa}^{\text{cond}} \right) \\&#10;&amp; \;\; \boldsymbol{\mu}_a^{\text{cond}} = \boldsymbol{\mu}_a + \Sigma_{ab} \; \Sigma_{bb}^{-1} \; (\boldsymbol{y}^{\text{obs}}_b - \boldsymbol{\mu}_b) \\&#10;&amp; \;\; \Sigma_{aa}^{\text{cond}} = \Sigma_{aa} - \Sigma_{ab} \; \Sigma_{bb}^{-1} \; \Sigma_{ba}&#10;\end{align*}&#10;\end{spacing}&#10;&#10;\end{document}" title="IguanaTex Bitmap Display">
            <a:extLst>
              <a:ext uri="{FF2B5EF4-FFF2-40B4-BE49-F238E27FC236}">
                <a16:creationId xmlns:a16="http://schemas.microsoft.com/office/drawing/2014/main" id="{9834003E-E61F-1666-F5F6-88D66D367E3D}"/>
              </a:ext>
            </a:extLst>
          </p:cNvPr>
          <p:cNvPicPr>
            <a:picLocks noChangeAspect="1"/>
          </p:cNvPicPr>
          <p:nvPr>
            <p:custDataLst>
              <p:tags r:id="rId2"/>
            </p:custDataLst>
          </p:nvPr>
        </p:nvPicPr>
        <p:blipFill>
          <a:blip r:embed="rId11">
            <a:extLst>
              <a:ext uri="{28A0092B-C50C-407E-A947-70E740481C1C}">
                <a14:useLocalDpi xmlns:a14="http://schemas.microsoft.com/office/drawing/2010/main" val="0"/>
              </a:ext>
            </a:extLst>
          </a:blip>
          <a:stretch>
            <a:fillRect/>
          </a:stretch>
        </p:blipFill>
        <p:spPr>
          <a:xfrm>
            <a:off x="1721534" y="2676903"/>
            <a:ext cx="4698998" cy="1371598"/>
          </a:xfrm>
          <a:prstGeom prst="rect">
            <a:avLst/>
          </a:prstGeom>
        </p:spPr>
      </p:pic>
      <p:pic>
        <p:nvPicPr>
          <p:cNvPr id="11" name="图片 10" descr="\documentclass{article}&#10;\usepackage{amsmath}&#10;\usepackage{amsfonts}&#10;\usepackage{amssymb}&#10;\usepackage{xcolor}&#10;\usepackage{setspace}&#10;\pagestyle{empty}&#10;\begin{document}&#10;&#10;\begin{align*}&#10;p(\boldsymbol{y}_a \mid \boldsymbol{y}_b = \boldsymbol{y}^{\text{obs}}_b)&#10;\end{align*}&#10;&#10;\end{document}" title="IguanaTex Bitmap Display">
            <a:extLst>
              <a:ext uri="{FF2B5EF4-FFF2-40B4-BE49-F238E27FC236}">
                <a16:creationId xmlns:a16="http://schemas.microsoft.com/office/drawing/2014/main" id="{1A21ED2C-26C5-4E27-4C04-671693FA3941}"/>
              </a:ext>
            </a:extLst>
          </p:cNvPr>
          <p:cNvPicPr>
            <a:picLocks noChangeAspect="1"/>
          </p:cNvPicPr>
          <p:nvPr>
            <p:custDataLst>
              <p:tags r:id="rId3"/>
            </p:custDataLst>
          </p:nvPr>
        </p:nvPicPr>
        <p:blipFill>
          <a:blip r:embed="rId12">
            <a:extLst>
              <a:ext uri="{28A0092B-C50C-407E-A947-70E740481C1C}">
                <a14:useLocalDpi xmlns:a14="http://schemas.microsoft.com/office/drawing/2010/main" val="0"/>
              </a:ext>
            </a:extLst>
          </a:blip>
          <a:stretch>
            <a:fillRect/>
          </a:stretch>
        </p:blipFill>
        <p:spPr>
          <a:xfrm>
            <a:off x="4282054" y="4462124"/>
            <a:ext cx="1503680" cy="243840"/>
          </a:xfrm>
          <a:prstGeom prst="rect">
            <a:avLst/>
          </a:prstGeom>
        </p:spPr>
      </p:pic>
      <p:pic>
        <p:nvPicPr>
          <p:cNvPr id="13" name="图片 12" descr="\documentclass{article}&#10;\usepackage{amsmath}&#10;\usepackage{amsfonts}&#10;\usepackage{amssymb}&#10;\usepackage{xcolor}&#10;\usepackage{setspace}&#10;\pagestyle{empty}&#10;\begin{document}&#10;&#10;% ----&#10;\begin{spacing}{1.5}&#10;\begin{align*}&#10;&amp; \quad \; p(\boldsymbol{y}_a \mid \boldsymbol{y}_b = \boldsymbol{y}^{\text{obs}}_b) = p\left(\boldsymbol{y}_a, \boldsymbol{y}^{\text{obs}}_b \right) / p(\boldsymbol{y}^{\text{obs}}_b) \\&#10;&amp;=\frac{\exp \left(\text {quadratic in } \boldsymbol{y}_a \text { and } \boldsymbol{y}^{\text{obs}}_b \right)}{\text { const }}  = \frac{\exp \left(\text {quadratic in } \boldsymbol{y}_a \right)}{\text { const }} \\&#10;&amp;=\text { normal distribution! }&#10;\end{align*}&#10;\end{spacing}&#10;% ---- &#10;&#10;\end{document}" title="IguanaTex Bitmap Display">
            <a:extLst>
              <a:ext uri="{FF2B5EF4-FFF2-40B4-BE49-F238E27FC236}">
                <a16:creationId xmlns:a16="http://schemas.microsoft.com/office/drawing/2014/main" id="{38F73900-8623-ECB1-E630-F84B592219F9}"/>
              </a:ext>
            </a:extLst>
          </p:cNvPr>
          <p:cNvPicPr>
            <a:picLocks noChangeAspect="1"/>
          </p:cNvPicPr>
          <p:nvPr>
            <p:custDataLst>
              <p:tags r:id="rId4"/>
            </p:custDataLst>
          </p:nvPr>
        </p:nvPicPr>
        <p:blipFill>
          <a:blip r:embed="rId13">
            <a:extLst>
              <a:ext uri="{28A0092B-C50C-407E-A947-70E740481C1C}">
                <a14:useLocalDpi xmlns:a14="http://schemas.microsoft.com/office/drawing/2010/main" val="0"/>
              </a:ext>
            </a:extLst>
          </a:blip>
          <a:stretch>
            <a:fillRect/>
          </a:stretch>
        </p:blipFill>
        <p:spPr>
          <a:xfrm>
            <a:off x="2455920" y="4984964"/>
            <a:ext cx="5140959" cy="1178559"/>
          </a:xfrm>
          <a:prstGeom prst="rect">
            <a:avLst/>
          </a:prstGeom>
        </p:spPr>
      </p:pic>
      <p:pic>
        <p:nvPicPr>
          <p:cNvPr id="15" name="图片 14" descr="\documentclass{article}&#10;\usepackage{amsmath}&#10;\usepackage{amsfonts}&#10;\usepackage{amssymb}&#10;\usepackage{xcolor}&#10;\usepackage{setspace}&#10;\pagestyle{empty}&#10;\begin{document}&#10;&#10;&#10;\begin{spacing}{1.25}&#10;Remark: $\Sigma_{aa}^{\text{cond}}$ is the &#10;&#10;\textcolor{blue}{Schur complement} of $\Sigma_{bb}$ in $\Sigma$.&#10;\end{spacing}&#10;&#10;\end{document}" title="IguanaTex Bitmap Display">
            <a:extLst>
              <a:ext uri="{FF2B5EF4-FFF2-40B4-BE49-F238E27FC236}">
                <a16:creationId xmlns:a16="http://schemas.microsoft.com/office/drawing/2014/main" id="{31E0485C-53C7-BE74-D264-D6BE7264FBCD}"/>
              </a:ext>
            </a:extLst>
          </p:cNvPr>
          <p:cNvPicPr>
            <a:picLocks noChangeAspect="1"/>
          </p:cNvPicPr>
          <p:nvPr>
            <p:custDataLst>
              <p:tags r:id="rId5"/>
            </p:custDataLst>
          </p:nvPr>
        </p:nvPicPr>
        <p:blipFill>
          <a:blip r:embed="rId14">
            <a:extLst>
              <a:ext uri="{28A0092B-C50C-407E-A947-70E740481C1C}">
                <a14:useLocalDpi xmlns:a14="http://schemas.microsoft.com/office/drawing/2010/main" val="0"/>
              </a:ext>
            </a:extLst>
          </a:blip>
          <a:stretch>
            <a:fillRect/>
          </a:stretch>
        </p:blipFill>
        <p:spPr>
          <a:xfrm>
            <a:off x="7777875" y="4251206"/>
            <a:ext cx="2702560" cy="528321"/>
          </a:xfrm>
          <a:prstGeom prst="rect">
            <a:avLst/>
          </a:prstGeom>
          <a:ln w="3175">
            <a:solidFill>
              <a:schemeClr val="tx1"/>
            </a:solidFill>
          </a:ln>
        </p:spPr>
      </p:pic>
    </p:spTree>
    <p:extLst>
      <p:ext uri="{BB962C8B-B14F-4D97-AF65-F5344CB8AC3E}">
        <p14:creationId xmlns:p14="http://schemas.microsoft.com/office/powerpoint/2010/main" val="2745314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75C674-70A3-4942-B8AC-01028A4EC8A8}"/>
              </a:ext>
            </a:extLst>
          </p:cNvPr>
          <p:cNvSpPr>
            <a:spLocks noGrp="1"/>
          </p:cNvSpPr>
          <p:nvPr>
            <p:ph type="title"/>
          </p:nvPr>
        </p:nvSpPr>
        <p:spPr>
          <a:xfrm>
            <a:off x="838200" y="365126"/>
            <a:ext cx="10515600" cy="786342"/>
          </a:xfrm>
        </p:spPr>
        <p:txBody>
          <a:bodyPr>
            <a:normAutofit/>
          </a:bodyPr>
          <a:lstStyle/>
          <a:p>
            <a:r>
              <a:rPr lang="en-US" altLang="zh-CN" sz="3600" dirty="0">
                <a:latin typeface="Arial" panose="020B0604020202020204" pitchFamily="34" charset="0"/>
                <a:cs typeface="Arial" panose="020B0604020202020204" pitchFamily="34" charset="0"/>
              </a:rPr>
              <a:t>Gaussian Processes for Regression (1)</a:t>
            </a:r>
            <a:endParaRPr lang="zh-CN" altLang="en-US" sz="3600" dirty="0">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400792E5-9ED7-46C4-9C77-27C8DA7ECC9A}"/>
                  </a:ext>
                </a:extLst>
              </p:cNvPr>
              <p:cNvSpPr>
                <a:spLocks noGrp="1"/>
              </p:cNvSpPr>
              <p:nvPr>
                <p:ph idx="1"/>
              </p:nvPr>
            </p:nvSpPr>
            <p:spPr>
              <a:xfrm>
                <a:off x="838200" y="1151469"/>
                <a:ext cx="10515600" cy="3519066"/>
              </a:xfrm>
            </p:spPr>
            <p:txBody>
              <a:bodyPr>
                <a:normAutofit/>
              </a:bodyPr>
              <a:lstStyle/>
              <a:p>
                <a:pPr>
                  <a:lnSpc>
                    <a:spcPct val="110000"/>
                  </a:lnSpc>
                  <a:spcBef>
                    <a:spcPts val="500"/>
                  </a:spcBef>
                </a:pPr>
                <a:r>
                  <a:rPr lang="en-US" altLang="zh-CN" sz="2000" dirty="0">
                    <a:latin typeface="Arial" panose="020B0604020202020204" pitchFamily="34" charset="0"/>
                    <a:cs typeface="Arial" panose="020B0604020202020204" pitchFamily="34" charset="0"/>
                  </a:rPr>
                  <a:t>The conditional property of Gaussian tells us how to perform </a:t>
                </a:r>
                <a:r>
                  <a:rPr lang="en-US" altLang="zh-CN" sz="2000" dirty="0">
                    <a:solidFill>
                      <a:srgbClr val="0000FF"/>
                    </a:solidFill>
                    <a:latin typeface="Arial" panose="020B0604020202020204" pitchFamily="34" charset="0"/>
                    <a:cs typeface="Arial" panose="020B0604020202020204" pitchFamily="34" charset="0"/>
                  </a:rPr>
                  <a:t>Bayesian inference </a:t>
                </a:r>
                <a:r>
                  <a:rPr lang="en-US" altLang="zh-CN" sz="2000" dirty="0">
                    <a:latin typeface="Arial" panose="020B0604020202020204" pitchFamily="34" charset="0"/>
                    <a:cs typeface="Arial" panose="020B0604020202020204" pitchFamily="34" charset="0"/>
                  </a:rPr>
                  <a:t>in GP.</a:t>
                </a:r>
              </a:p>
              <a:p>
                <a:pPr lvl="1">
                  <a:lnSpc>
                    <a:spcPct val="110000"/>
                  </a:lnSpc>
                  <a:buFont typeface="Wingdings" panose="05000000000000000000" pitchFamily="2" charset="2"/>
                  <a:buChar char="Ø"/>
                </a:pPr>
                <a:r>
                  <a:rPr lang="en-US" altLang="zh-CN" sz="2000" dirty="0">
                    <a:latin typeface="Arial" panose="020B0604020202020204" pitchFamily="34" charset="0"/>
                    <a:cs typeface="Arial" panose="020B0604020202020204" pitchFamily="34" charset="0"/>
                  </a:rPr>
                  <a:t> This is how we do </a:t>
                </a:r>
                <a:r>
                  <a:rPr lang="en-US" altLang="zh-CN" sz="2000" dirty="0">
                    <a:solidFill>
                      <a:srgbClr val="0000FF"/>
                    </a:solidFill>
                    <a:latin typeface="Arial" panose="020B0604020202020204" pitchFamily="34" charset="0"/>
                    <a:cs typeface="Arial" panose="020B0604020202020204" pitchFamily="34" charset="0"/>
                  </a:rPr>
                  <a:t>regression</a:t>
                </a:r>
                <a:r>
                  <a:rPr lang="en-US" altLang="zh-CN" sz="2000" dirty="0">
                    <a:latin typeface="Arial" panose="020B0604020202020204" pitchFamily="34" charset="0"/>
                    <a:cs typeface="Arial" panose="020B0604020202020204" pitchFamily="34" charset="0"/>
                  </a:rPr>
                  <a:t> using GP.</a:t>
                </a:r>
              </a:p>
              <a:p>
                <a:pPr>
                  <a:lnSpc>
                    <a:spcPct val="110000"/>
                  </a:lnSpc>
                  <a:spcBef>
                    <a:spcPts val="500"/>
                  </a:spcBef>
                </a:pPr>
                <a:endParaRPr lang="en-US" altLang="zh-CN" sz="2000" dirty="0">
                  <a:latin typeface="Arial" panose="020B0604020202020204" pitchFamily="34" charset="0"/>
                  <a:cs typeface="Arial" panose="020B0604020202020204" pitchFamily="34" charset="0"/>
                </a:endParaRPr>
              </a:p>
              <a:p>
                <a:pPr>
                  <a:lnSpc>
                    <a:spcPct val="110000"/>
                  </a:lnSpc>
                  <a:spcBef>
                    <a:spcPts val="500"/>
                  </a:spcBef>
                </a:pPr>
                <a:r>
                  <a:rPr lang="en-US" altLang="zh-CN" sz="2000" dirty="0">
                    <a:latin typeface="Arial" panose="020B0604020202020204" pitchFamily="34" charset="0"/>
                    <a:cs typeface="Arial" panose="020B0604020202020204" pitchFamily="34" charset="0"/>
                  </a:rPr>
                  <a:t>Let </a:t>
                </a:r>
                <a14:m>
                  <m:oMath xmlns:m="http://schemas.openxmlformats.org/officeDocument/2006/math">
                    <m:r>
                      <a:rPr lang="en-US" altLang="zh-CN" sz="2000" b="0" i="1" smtClean="0">
                        <a:latin typeface="Cambria Math" panose="02040503050406030204" pitchFamily="18" charset="0"/>
                        <a:cs typeface="Arial" panose="020B0604020202020204" pitchFamily="34" charset="0"/>
                      </a:rPr>
                      <m:t>𝑓</m:t>
                    </m:r>
                  </m:oMath>
                </a14:m>
                <a:r>
                  <a:rPr lang="en-US" altLang="zh-CN" sz="2000" dirty="0">
                    <a:latin typeface="Arial" panose="020B0604020202020204" pitchFamily="34" charset="0"/>
                    <a:cs typeface="Arial" panose="020B0604020202020204" pitchFamily="34" charset="0"/>
                  </a:rPr>
                  <a:t> be a GP with </a:t>
                </a:r>
                <a:r>
                  <a:rPr lang="en-US" altLang="zh-CN" sz="2000" dirty="0">
                    <a:solidFill>
                      <a:srgbClr val="FF0000"/>
                    </a:solidFill>
                    <a:latin typeface="Arial" panose="020B0604020202020204" pitchFamily="34" charset="0"/>
                    <a:cs typeface="Arial" panose="020B0604020202020204" pitchFamily="34" charset="0"/>
                  </a:rPr>
                  <a:t>zero</a:t>
                </a:r>
                <a:r>
                  <a:rPr lang="en-US" altLang="zh-CN" sz="2000" dirty="0">
                    <a:latin typeface="Arial" panose="020B0604020202020204" pitchFamily="34" charset="0"/>
                    <a:cs typeface="Arial" panose="020B0604020202020204" pitchFamily="34" charset="0"/>
                  </a:rPr>
                  <a:t> mean function, and covariance function (kernel) </a:t>
                </a:r>
                <a14:m>
                  <m:oMath xmlns:m="http://schemas.openxmlformats.org/officeDocument/2006/math">
                    <m:r>
                      <a:rPr lang="en-US" altLang="zh-CN" sz="2000" b="0" i="1" smtClean="0">
                        <a:latin typeface="Cambria Math" panose="02040503050406030204" pitchFamily="18" charset="0"/>
                        <a:cs typeface="Arial" panose="020B0604020202020204" pitchFamily="34" charset="0"/>
                      </a:rPr>
                      <m:t>𝐾</m:t>
                    </m:r>
                    <m:r>
                      <a:rPr lang="en-US" altLang="zh-CN" sz="2000" b="0" i="1" smtClean="0">
                        <a:latin typeface="Cambria Math" panose="02040503050406030204" pitchFamily="18" charset="0"/>
                        <a:cs typeface="Arial" panose="020B0604020202020204" pitchFamily="34" charset="0"/>
                      </a:rPr>
                      <m:t>(⋅, ⋅)</m:t>
                    </m:r>
                  </m:oMath>
                </a14:m>
                <a:endParaRPr lang="en-US" altLang="zh-CN" sz="2000" dirty="0">
                  <a:latin typeface="Arial" panose="020B0604020202020204" pitchFamily="34" charset="0"/>
                  <a:cs typeface="Arial" panose="020B0604020202020204" pitchFamily="34" charset="0"/>
                </a:endParaRPr>
              </a:p>
              <a:p>
                <a:pPr lvl="1">
                  <a:lnSpc>
                    <a:spcPct val="110000"/>
                  </a:lnSpc>
                </a:pPr>
                <a:r>
                  <a:rPr lang="en-US" altLang="zh-CN" sz="2000" dirty="0">
                    <a:latin typeface="Arial" panose="020B0604020202020204" pitchFamily="34" charset="0"/>
                    <a:cs typeface="Arial" panose="020B0604020202020204" pitchFamily="34" charset="0"/>
                  </a:rPr>
                  <a:t>Consider </a:t>
                </a:r>
                <a14:m>
                  <m:oMath xmlns:m="http://schemas.openxmlformats.org/officeDocument/2006/math">
                    <m:r>
                      <a:rPr lang="en-US" altLang="zh-CN" sz="2000" b="0" i="1" smtClean="0">
                        <a:latin typeface="Cambria Math" panose="02040503050406030204" pitchFamily="18" charset="0"/>
                        <a:cs typeface="Arial" panose="020B0604020202020204" pitchFamily="34" charset="0"/>
                      </a:rPr>
                      <m:t>𝑋</m:t>
                    </m:r>
                    <m:r>
                      <a:rPr lang="en-US" altLang="zh-CN" sz="2000" b="0" i="0" smtClean="0">
                        <a:latin typeface="Cambria Math" panose="02040503050406030204" pitchFamily="18" charset="0"/>
                        <a:cs typeface="Arial" panose="020B0604020202020204" pitchFamily="34" charset="0"/>
                      </a:rPr>
                      <m:t>=</m:t>
                    </m:r>
                    <m:sSub>
                      <m:sSubPr>
                        <m:ctrlPr>
                          <a:rPr lang="en-US" altLang="zh-CN" sz="2000" i="1">
                            <a:latin typeface="Cambria Math" panose="02040503050406030204" pitchFamily="18" charset="0"/>
                            <a:cs typeface="Arial" panose="020B0604020202020204" pitchFamily="34" charset="0"/>
                          </a:rPr>
                        </m:ctrlPr>
                      </m:sSubPr>
                      <m:e>
                        <m:r>
                          <a:rPr lang="en-US" altLang="zh-CN" sz="2000" b="1" i="1">
                            <a:latin typeface="Cambria Math" panose="02040503050406030204" pitchFamily="18" charset="0"/>
                            <a:cs typeface="Arial" panose="020B0604020202020204" pitchFamily="34" charset="0"/>
                          </a:rPr>
                          <m:t>𝒙</m:t>
                        </m:r>
                      </m:e>
                      <m:sub>
                        <m:r>
                          <a:rPr lang="en-US" altLang="zh-CN" sz="2000" b="0" i="1" smtClean="0">
                            <a:latin typeface="Cambria Math" panose="02040503050406030204" pitchFamily="18" charset="0"/>
                            <a:cs typeface="Arial" panose="020B0604020202020204" pitchFamily="34" charset="0"/>
                          </a:rPr>
                          <m:t>1:</m:t>
                        </m:r>
                        <m:r>
                          <a:rPr lang="en-US" altLang="zh-CN" sz="2000" b="0" i="1" smtClean="0">
                            <a:latin typeface="Cambria Math" panose="02040503050406030204" pitchFamily="18" charset="0"/>
                            <a:cs typeface="Arial" panose="020B0604020202020204" pitchFamily="34" charset="0"/>
                          </a:rPr>
                          <m:t>𝑛</m:t>
                        </m:r>
                      </m:sub>
                    </m:sSub>
                  </m:oMath>
                </a14:m>
                <a:r>
                  <a:rPr lang="en-US" altLang="zh-CN" sz="2000" dirty="0">
                    <a:latin typeface="Arial" panose="020B0604020202020204" pitchFamily="34" charset="0"/>
                    <a:cs typeface="Arial" panose="020B0604020202020204" pitchFamily="34" charset="0"/>
                  </a:rPr>
                  <a:t> as the set of training inputs.</a:t>
                </a:r>
              </a:p>
              <a:p>
                <a:pPr lvl="1">
                  <a:lnSpc>
                    <a:spcPct val="110000"/>
                  </a:lnSpc>
                </a:pPr>
                <a:r>
                  <a:rPr lang="en-US" altLang="zh-CN" sz="2000" b="0" dirty="0">
                    <a:latin typeface="Arial" panose="020B0604020202020204" pitchFamily="34" charset="0"/>
                    <a:cs typeface="Arial" panose="020B0604020202020204" pitchFamily="34" charset="0"/>
                  </a:rPr>
                  <a:t>Consider </a:t>
                </a:r>
                <a14:m>
                  <m:oMath xmlns:m="http://schemas.openxmlformats.org/officeDocument/2006/math">
                    <m:sSub>
                      <m:sSubPr>
                        <m:ctrlPr>
                          <a:rPr lang="en-US" altLang="zh-CN" sz="2000" b="0" i="1" smtClean="0">
                            <a:latin typeface="Cambria Math" panose="02040503050406030204" pitchFamily="18" charset="0"/>
                            <a:cs typeface="Arial" panose="020B0604020202020204" pitchFamily="34" charset="0"/>
                          </a:rPr>
                        </m:ctrlPr>
                      </m:sSubPr>
                      <m:e>
                        <m:r>
                          <a:rPr lang="en-US" altLang="zh-CN" sz="2000" b="1" i="1" smtClean="0">
                            <a:latin typeface="Cambria Math" panose="02040503050406030204" pitchFamily="18" charset="0"/>
                            <a:cs typeface="Arial" panose="020B0604020202020204" pitchFamily="34" charset="0"/>
                          </a:rPr>
                          <m:t>𝒙</m:t>
                        </m:r>
                      </m:e>
                      <m:sub>
                        <m:r>
                          <a:rPr lang="en-US" altLang="zh-CN" sz="2000" b="0" i="1" smtClean="0">
                            <a:latin typeface="Cambria Math" panose="02040503050406030204" pitchFamily="18" charset="0"/>
                            <a:cs typeface="Arial" panose="020B0604020202020204" pitchFamily="34" charset="0"/>
                          </a:rPr>
                          <m:t>∗</m:t>
                        </m:r>
                      </m:sub>
                    </m:sSub>
                  </m:oMath>
                </a14:m>
                <a:r>
                  <a:rPr lang="en-US" altLang="zh-CN" sz="2000" dirty="0">
                    <a:latin typeface="Arial" panose="020B0604020202020204" pitchFamily="34" charset="0"/>
                    <a:cs typeface="Arial" panose="020B0604020202020204" pitchFamily="34" charset="0"/>
                  </a:rPr>
                  <a:t> as the point to predict. Then </a:t>
                </a:r>
                <a:r>
                  <a:rPr lang="en-US" altLang="zh-CN" sz="2000" dirty="0">
                    <a:solidFill>
                      <a:srgbClr val="FF0000"/>
                    </a:solidFill>
                    <a:latin typeface="Arial" panose="020B0604020202020204" pitchFamily="34" charset="0"/>
                    <a:cs typeface="Arial" panose="020B0604020202020204" pitchFamily="34" charset="0"/>
                  </a:rPr>
                  <a:t>a priori</a:t>
                </a:r>
                <a:r>
                  <a:rPr lang="en-US" altLang="zh-CN" sz="2000" dirty="0">
                    <a:latin typeface="Arial" panose="020B0604020202020204" pitchFamily="34" charset="0"/>
                    <a:cs typeface="Arial" panose="020B0604020202020204" pitchFamily="34" charset="0"/>
                  </a:rPr>
                  <a:t>:</a:t>
                </a:r>
              </a:p>
              <a:p>
                <a:pPr marL="457200" lvl="1" indent="0">
                  <a:lnSpc>
                    <a:spcPct val="110000"/>
                  </a:lnSpc>
                  <a:buNone/>
                </a:pPr>
                <a:endParaRPr lang="en-US" altLang="zh-CN" sz="2000" dirty="0">
                  <a:latin typeface="Arial" panose="020B0604020202020204" pitchFamily="34" charset="0"/>
                  <a:cs typeface="Arial" panose="020B0604020202020204" pitchFamily="34" charset="0"/>
                </a:endParaRPr>
              </a:p>
              <a:p>
                <a:pPr marL="457200" lvl="1" indent="0">
                  <a:lnSpc>
                    <a:spcPct val="200000"/>
                  </a:lnSpc>
                  <a:buNone/>
                </a:pPr>
                <a:r>
                  <a:rPr lang="en-US" altLang="zh-CN" sz="2000" dirty="0">
                    <a:latin typeface="Arial" panose="020B0604020202020204" pitchFamily="34" charset="0"/>
                    <a:cs typeface="Arial" panose="020B0604020202020204" pitchFamily="34" charset="0"/>
                  </a:rPr>
                  <a:t>    with:</a:t>
                </a:r>
              </a:p>
            </p:txBody>
          </p:sp>
        </mc:Choice>
        <mc:Fallback xmlns="">
          <p:sp>
            <p:nvSpPr>
              <p:cNvPr id="3" name="内容占位符 2">
                <a:extLst>
                  <a:ext uri="{FF2B5EF4-FFF2-40B4-BE49-F238E27FC236}">
                    <a16:creationId xmlns:a16="http://schemas.microsoft.com/office/drawing/2014/main" id="{400792E5-9ED7-46C4-9C77-27C8DA7ECC9A}"/>
                  </a:ext>
                </a:extLst>
              </p:cNvPr>
              <p:cNvSpPr>
                <a:spLocks noGrp="1" noRot="1" noChangeAspect="1" noMove="1" noResize="1" noEditPoints="1" noAdjustHandles="1" noChangeArrowheads="1" noChangeShapeType="1" noTextEdit="1"/>
              </p:cNvSpPr>
              <p:nvPr>
                <p:ph idx="1"/>
              </p:nvPr>
            </p:nvSpPr>
            <p:spPr>
              <a:xfrm>
                <a:off x="838200" y="1151469"/>
                <a:ext cx="10515600" cy="3519066"/>
              </a:xfrm>
              <a:blipFill>
                <a:blip r:embed="rId4"/>
                <a:stretch>
                  <a:fillRect l="-522" t="-867"/>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id="{6CDE0395-B225-4D04-8615-D93DC277A631}"/>
              </a:ext>
            </a:extLst>
          </p:cNvPr>
          <p:cNvSpPr>
            <a:spLocks noGrp="1"/>
          </p:cNvSpPr>
          <p:nvPr>
            <p:ph type="sldNum" sz="quarter" idx="12"/>
          </p:nvPr>
        </p:nvSpPr>
        <p:spPr/>
        <p:txBody>
          <a:bodyPr/>
          <a:lstStyle/>
          <a:p>
            <a:fld id="{AFE68A9B-37D2-492E-AB52-9A577CDF7D8F}" type="slidenum">
              <a:rPr lang="zh-CN" altLang="en-US" smtClean="0"/>
              <a:t>39</a:t>
            </a:fld>
            <a:endParaRPr lang="zh-CN" altLang="en-US"/>
          </a:p>
        </p:txBody>
      </p:sp>
      <p:pic>
        <p:nvPicPr>
          <p:cNvPr id="6" name="图片 5" descr="\documentclass{article}&#10;\usepackage{amsmath}&#10;\usepackage{amsfonts}&#10;\usepackage{amssymb}&#10;\usepackage{xcolor}&#10;\usepackage{setspace}&#10;\pagestyle{empty}&#10;\begin{document}&#10;&#10;\begin{align*}&#10;\left[ f\left(\boldsymbol{x}_1\right), f\left(\boldsymbol{x}_2\right), \ldots, f\left(\boldsymbol{x}_n\right), f(\boldsymbol{x}_*) \right]^\top \; \sim \; \mathcal{N}_{n+1}(0, \; \Sigma)&#10;\end{align*}&#10;&#10;\end{document}" title="IguanaTex Bitmap Display">
            <a:extLst>
              <a:ext uri="{FF2B5EF4-FFF2-40B4-BE49-F238E27FC236}">
                <a16:creationId xmlns:a16="http://schemas.microsoft.com/office/drawing/2014/main" id="{41683BF5-B3AA-6DE8-2FFC-EBB17E2E77B3}"/>
              </a:ext>
            </a:extLst>
          </p:cNvPr>
          <p:cNvPicPr>
            <a:picLocks noChangeAspect="1"/>
          </p:cNvPicPr>
          <p:nvPr>
            <p:custDataLst>
              <p:tags r:id="rId1"/>
            </p:custDataLst>
          </p:nvPr>
        </p:nvPicPr>
        <p:blipFill>
          <a:blip r:embed="rId5">
            <a:extLst>
              <a:ext uri="{28A0092B-C50C-407E-A947-70E740481C1C}">
                <a14:useLocalDpi xmlns:a14="http://schemas.microsoft.com/office/drawing/2010/main" val="0"/>
              </a:ext>
            </a:extLst>
          </a:blip>
          <a:stretch>
            <a:fillRect/>
          </a:stretch>
        </p:blipFill>
        <p:spPr>
          <a:xfrm>
            <a:off x="3014136" y="3664692"/>
            <a:ext cx="5613400" cy="330199"/>
          </a:xfrm>
          <a:prstGeom prst="rect">
            <a:avLst/>
          </a:prstGeom>
        </p:spPr>
      </p:pic>
      <p:pic>
        <p:nvPicPr>
          <p:cNvPr id="8" name="图片 7" descr="\documentclass{article}&#10;\usepackage{amsmath}&#10;\usepackage{amsfonts}&#10;\usepackage{amssymb}&#10;\usepackage{xcolor}&#10;\usepackage{setspace}&#10;\pagestyle{empty}&#10;\begin{document}&#10;&#10;&#10;\begin{align*}&#10;\Sigma = \left[\begin{array}{ccc|c}&#10;K\left(\boldsymbol{x}_1, \boldsymbol{x}_1\right) &amp; \ldots &amp; K\left(\boldsymbol{x}_1, \boldsymbol{x}_n\right) &amp; K\left(\boldsymbol{x}_1, \boldsymbol{x}_*\right) \\&#10;\vdots &amp; &amp; \vdots &amp; \vdots \\&#10;K\left(\boldsymbol{x}_n, \boldsymbol{x}_1\right) &amp; \ldots &amp; K\left(\boldsymbol{x}_n, \boldsymbol{x}_n\right) &amp; K\left(\boldsymbol{x}_n, \boldsymbol{x}_*\right) \\&#10;\hline K\left(\boldsymbol{x}_*, \boldsymbol{x}_1\right) &amp; \ldots &amp; K\left(\boldsymbol{x}_*, \boldsymbol{x}_n\right) &amp; K(\boldsymbol{x}_*, \boldsymbol{x}_*)&#10;\end{array}\right] =: \left[\begin{array}{ccc|c}&#10;&amp;  &amp;  &amp;  \\&#10;&amp; K_{XX} &amp;  &amp; K_{X \boldsymbol{x}_*} \\ &#10;&amp; &amp; &amp;  \\&#10;\hline  &amp; K_{\boldsymbol{x}_* X} &amp;  &amp; K(\boldsymbol{x}_*, \boldsymbol{x}_*)&#10;\end{array}\right]&#10;\end{align*}&#10;&#10;&#10;\end{document}" title="IguanaTex Bitmap Display">
            <a:extLst>
              <a:ext uri="{FF2B5EF4-FFF2-40B4-BE49-F238E27FC236}">
                <a16:creationId xmlns:a16="http://schemas.microsoft.com/office/drawing/2014/main" id="{056781F3-35D0-41BB-8326-75C1AA75CC4B}"/>
              </a:ext>
            </a:extLst>
          </p:cNvPr>
          <p:cNvPicPr>
            <a:picLocks noChangeAspect="1"/>
          </p:cNvPicPr>
          <p:nvPr>
            <p:custDataLst>
              <p:tags r:id="rId2"/>
            </p:custDataLst>
          </p:nvPr>
        </p:nvPicPr>
        <p:blipFill>
          <a:blip r:embed="rId6">
            <a:extLst>
              <a:ext uri="{28A0092B-C50C-407E-A947-70E740481C1C}">
                <a14:useLocalDpi xmlns:a14="http://schemas.microsoft.com/office/drawing/2010/main" val="0"/>
              </a:ext>
            </a:extLst>
          </a:blip>
          <a:stretch>
            <a:fillRect/>
          </a:stretch>
        </p:blipFill>
        <p:spPr>
          <a:xfrm>
            <a:off x="2035200" y="4670535"/>
            <a:ext cx="8206743" cy="1257300"/>
          </a:xfrm>
          <a:prstGeom prst="rect">
            <a:avLst/>
          </a:prstGeom>
        </p:spPr>
      </p:pic>
    </p:spTree>
    <p:extLst>
      <p:ext uri="{BB962C8B-B14F-4D97-AF65-F5344CB8AC3E}">
        <p14:creationId xmlns:p14="http://schemas.microsoft.com/office/powerpoint/2010/main" val="1448561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75C674-70A3-4942-B8AC-01028A4EC8A8}"/>
              </a:ext>
            </a:extLst>
          </p:cNvPr>
          <p:cNvSpPr>
            <a:spLocks noGrp="1"/>
          </p:cNvSpPr>
          <p:nvPr>
            <p:ph type="title"/>
          </p:nvPr>
        </p:nvSpPr>
        <p:spPr>
          <a:xfrm>
            <a:off x="838200" y="365126"/>
            <a:ext cx="10515600" cy="786342"/>
          </a:xfrm>
        </p:spPr>
        <p:txBody>
          <a:bodyPr>
            <a:normAutofit/>
          </a:bodyPr>
          <a:lstStyle/>
          <a:p>
            <a:r>
              <a:rPr lang="en-US" altLang="zh-CN" sz="3600" dirty="0">
                <a:latin typeface="Arial" panose="020B0604020202020204" pitchFamily="34" charset="0"/>
                <a:cs typeface="Arial" panose="020B0604020202020204" pitchFamily="34" charset="0"/>
              </a:rPr>
              <a:t>Linear Regression Revisited</a:t>
            </a:r>
            <a:endParaRPr lang="zh-CN" altLang="en-US" sz="3600" dirty="0">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400792E5-9ED7-46C4-9C77-27C8DA7ECC9A}"/>
                  </a:ext>
                </a:extLst>
              </p:cNvPr>
              <p:cNvSpPr>
                <a:spLocks noGrp="1"/>
              </p:cNvSpPr>
              <p:nvPr>
                <p:ph idx="1"/>
              </p:nvPr>
            </p:nvSpPr>
            <p:spPr>
              <a:xfrm>
                <a:off x="838200" y="1151469"/>
                <a:ext cx="6810328" cy="4690781"/>
              </a:xfrm>
            </p:spPr>
            <p:txBody>
              <a:bodyPr>
                <a:normAutofit/>
              </a:bodyPr>
              <a:lstStyle/>
              <a:p>
                <a:pPr>
                  <a:lnSpc>
                    <a:spcPct val="110000"/>
                  </a:lnSpc>
                  <a:spcBef>
                    <a:spcPts val="500"/>
                  </a:spcBef>
                </a:pPr>
                <a:r>
                  <a:rPr lang="en-US" altLang="zh-CN" sz="2000" dirty="0">
                    <a:latin typeface="Arial" panose="020B0604020202020204" pitchFamily="34" charset="0"/>
                    <a:cs typeface="Arial" panose="020B0604020202020204" pitchFamily="34" charset="0"/>
                  </a:rPr>
                  <a:t>Linear model for regression:</a:t>
                </a:r>
              </a:p>
              <a:p>
                <a:pPr>
                  <a:lnSpc>
                    <a:spcPct val="110000"/>
                  </a:lnSpc>
                  <a:spcBef>
                    <a:spcPts val="500"/>
                  </a:spcBef>
                </a:pPr>
                <a:endParaRPr lang="en-US" altLang="zh-CN" sz="2000" dirty="0">
                  <a:latin typeface="Arial" panose="020B0604020202020204" pitchFamily="34" charset="0"/>
                  <a:cs typeface="Arial" panose="020B0604020202020204" pitchFamily="34" charset="0"/>
                </a:endParaRPr>
              </a:p>
              <a:p>
                <a:pPr>
                  <a:lnSpc>
                    <a:spcPct val="110000"/>
                  </a:lnSpc>
                  <a:spcBef>
                    <a:spcPts val="500"/>
                  </a:spcBef>
                </a:pPr>
                <a:endParaRPr lang="en-US" altLang="zh-CN" sz="2000" dirty="0">
                  <a:latin typeface="Arial" panose="020B0604020202020204" pitchFamily="34" charset="0"/>
                  <a:cs typeface="Arial" panose="020B0604020202020204" pitchFamily="34" charset="0"/>
                </a:endParaRPr>
              </a:p>
              <a:p>
                <a:pPr>
                  <a:lnSpc>
                    <a:spcPct val="110000"/>
                  </a:lnSpc>
                  <a:spcBef>
                    <a:spcPts val="500"/>
                  </a:spcBef>
                </a:pPr>
                <a:r>
                  <a:rPr lang="en-US" altLang="zh-CN" sz="2000" dirty="0">
                    <a:latin typeface="Arial" panose="020B0604020202020204" pitchFamily="34" charset="0"/>
                    <a:cs typeface="Arial" panose="020B0604020202020204" pitchFamily="34" charset="0"/>
                  </a:rPr>
                  <a:t>Ridge regression (</a:t>
                </a:r>
                <a14:m>
                  <m:oMath xmlns:m="http://schemas.openxmlformats.org/officeDocument/2006/math">
                    <m:sSup>
                      <m:sSupPr>
                        <m:ctrlPr>
                          <a:rPr lang="en-US" altLang="zh-CN" sz="2000" b="0" i="1" smtClean="0">
                            <a:latin typeface="Cambria Math" panose="02040503050406030204" pitchFamily="18" charset="0"/>
                            <a:cs typeface="Arial" panose="020B0604020202020204" pitchFamily="34" charset="0"/>
                          </a:rPr>
                        </m:ctrlPr>
                      </m:sSupPr>
                      <m:e>
                        <m:r>
                          <a:rPr lang="en-US" altLang="zh-CN" sz="2000" b="0" i="1" smtClean="0">
                            <a:latin typeface="Cambria Math" panose="02040503050406030204" pitchFamily="18" charset="0"/>
                            <a:cs typeface="Arial" panose="020B0604020202020204" pitchFamily="34" charset="0"/>
                          </a:rPr>
                          <m:t>ℓ</m:t>
                        </m:r>
                      </m:e>
                      <m:sup>
                        <m:r>
                          <a:rPr lang="en-US" altLang="zh-CN" sz="2000" b="0" i="1" smtClean="0">
                            <a:latin typeface="Cambria Math" panose="02040503050406030204" pitchFamily="18" charset="0"/>
                            <a:cs typeface="Arial" panose="020B0604020202020204" pitchFamily="34" charset="0"/>
                          </a:rPr>
                          <m:t>2</m:t>
                        </m:r>
                      </m:sup>
                    </m:sSup>
                  </m:oMath>
                </a14:m>
                <a:r>
                  <a:rPr lang="en-US" altLang="zh-CN" sz="2000" dirty="0">
                    <a:latin typeface="Arial" panose="020B0604020202020204" pitchFamily="34" charset="0"/>
                    <a:cs typeface="Arial" panose="020B0604020202020204" pitchFamily="34" charset="0"/>
                  </a:rPr>
                  <a:t> regularization)</a:t>
                </a:r>
              </a:p>
              <a:p>
                <a:pPr>
                  <a:lnSpc>
                    <a:spcPct val="110000"/>
                  </a:lnSpc>
                  <a:spcBef>
                    <a:spcPts val="500"/>
                  </a:spcBef>
                </a:pPr>
                <a:endParaRPr lang="en-US" altLang="zh-CN" sz="2000" dirty="0">
                  <a:latin typeface="Arial" panose="020B0604020202020204" pitchFamily="34" charset="0"/>
                  <a:cs typeface="Arial" panose="020B0604020202020204" pitchFamily="34" charset="0"/>
                </a:endParaRPr>
              </a:p>
              <a:p>
                <a:pPr>
                  <a:lnSpc>
                    <a:spcPct val="110000"/>
                  </a:lnSpc>
                  <a:spcBef>
                    <a:spcPts val="500"/>
                  </a:spcBef>
                </a:pPr>
                <a:endParaRPr lang="en-US" altLang="zh-CN" sz="2000" dirty="0">
                  <a:latin typeface="Arial" panose="020B0604020202020204" pitchFamily="34" charset="0"/>
                  <a:cs typeface="Arial" panose="020B0604020202020204" pitchFamily="34" charset="0"/>
                </a:endParaRPr>
              </a:p>
              <a:p>
                <a:pPr>
                  <a:lnSpc>
                    <a:spcPct val="110000"/>
                  </a:lnSpc>
                  <a:spcBef>
                    <a:spcPts val="500"/>
                  </a:spcBef>
                </a:pPr>
                <a:endParaRPr lang="en-US" altLang="zh-CN" sz="2000" dirty="0">
                  <a:latin typeface="Arial" panose="020B0604020202020204" pitchFamily="34" charset="0"/>
                  <a:cs typeface="Arial" panose="020B0604020202020204" pitchFamily="34" charset="0"/>
                </a:endParaRPr>
              </a:p>
              <a:p>
                <a:pPr>
                  <a:lnSpc>
                    <a:spcPct val="110000"/>
                  </a:lnSpc>
                  <a:spcBef>
                    <a:spcPts val="500"/>
                  </a:spcBef>
                </a:pPr>
                <a:r>
                  <a:rPr lang="en-US" altLang="zh-CN" sz="2000" dirty="0">
                    <a:latin typeface="Arial" panose="020B0604020202020204" pitchFamily="34" charset="0"/>
                    <a:cs typeface="Arial" panose="020B0604020202020204" pitchFamily="34" charset="0"/>
                  </a:rPr>
                  <a:t>With design matrix </a:t>
                </a:r>
                <a14:m>
                  <m:oMath xmlns:m="http://schemas.openxmlformats.org/officeDocument/2006/math">
                    <m:r>
                      <a:rPr lang="en-US" altLang="zh-CN" sz="2000" b="0" i="1" smtClean="0">
                        <a:latin typeface="Cambria Math" panose="02040503050406030204" pitchFamily="18" charset="0"/>
                        <a:cs typeface="Arial" panose="020B0604020202020204" pitchFamily="34" charset="0"/>
                      </a:rPr>
                      <m:t>𝑋</m:t>
                    </m:r>
                    <m:r>
                      <a:rPr lang="en-US" altLang="zh-CN" sz="2000" b="0" i="1" smtClean="0">
                        <a:latin typeface="Cambria Math" panose="02040503050406030204" pitchFamily="18" charset="0"/>
                        <a:cs typeface="Arial" panose="020B0604020202020204" pitchFamily="34" charset="0"/>
                      </a:rPr>
                      <m:t>∈</m:t>
                    </m:r>
                    <m:sSup>
                      <m:sSupPr>
                        <m:ctrlPr>
                          <a:rPr lang="en-US" altLang="zh-CN"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altLang="zh-CN" sz="2000" b="0" i="1" smtClean="0">
                            <a:latin typeface="Cambria Math" panose="02040503050406030204" pitchFamily="18" charset="0"/>
                            <a:ea typeface="Cambria Math" panose="02040503050406030204" pitchFamily="18" charset="0"/>
                            <a:cs typeface="Arial" panose="020B0604020202020204" pitchFamily="34" charset="0"/>
                          </a:rPr>
                          <m:t>ℝ</m:t>
                        </m:r>
                      </m:e>
                      <m:sup>
                        <m:r>
                          <a:rPr lang="en-US" altLang="zh-CN" sz="2000" b="0" i="1" smtClean="0">
                            <a:latin typeface="Cambria Math" panose="02040503050406030204" pitchFamily="18" charset="0"/>
                            <a:ea typeface="Cambria Math" panose="02040503050406030204" pitchFamily="18" charset="0"/>
                            <a:cs typeface="Arial" panose="020B0604020202020204" pitchFamily="34" charset="0"/>
                          </a:rPr>
                          <m:t>𝑛</m:t>
                        </m:r>
                        <m:r>
                          <a:rPr lang="en-US" altLang="zh-CN" sz="2000" b="0" i="1" smtClean="0">
                            <a:latin typeface="Cambria Math" panose="02040503050406030204" pitchFamily="18" charset="0"/>
                            <a:ea typeface="Cambria Math" panose="02040503050406030204" pitchFamily="18" charset="0"/>
                            <a:cs typeface="Arial" panose="020B0604020202020204" pitchFamily="34" charset="0"/>
                          </a:rPr>
                          <m:t>×</m:t>
                        </m:r>
                        <m:r>
                          <a:rPr lang="en-US" altLang="zh-CN" sz="2000" b="0" i="1" smtClean="0">
                            <a:latin typeface="Cambria Math" panose="02040503050406030204" pitchFamily="18" charset="0"/>
                            <a:ea typeface="Cambria Math" panose="02040503050406030204" pitchFamily="18" charset="0"/>
                            <a:cs typeface="Arial" panose="020B0604020202020204" pitchFamily="34" charset="0"/>
                          </a:rPr>
                          <m:t>𝑝</m:t>
                        </m:r>
                      </m:sup>
                    </m:sSup>
                  </m:oMath>
                </a14:m>
                <a:r>
                  <a:rPr lang="en-US" altLang="zh-CN" sz="2000" dirty="0">
                    <a:latin typeface="Arial" panose="020B0604020202020204" pitchFamily="34" charset="0"/>
                    <a:cs typeface="Arial" panose="020B0604020202020204" pitchFamily="34" charset="0"/>
                  </a:rPr>
                  <a:t>, the solution is</a:t>
                </a:r>
              </a:p>
              <a:p>
                <a:pPr>
                  <a:lnSpc>
                    <a:spcPct val="110000"/>
                  </a:lnSpc>
                  <a:spcBef>
                    <a:spcPts val="500"/>
                  </a:spcBef>
                </a:pPr>
                <a:endParaRPr lang="en-US" altLang="zh-CN" sz="2000" dirty="0">
                  <a:latin typeface="Arial" panose="020B0604020202020204" pitchFamily="34" charset="0"/>
                  <a:cs typeface="Arial" panose="020B0604020202020204" pitchFamily="34" charset="0"/>
                </a:endParaRPr>
              </a:p>
              <a:p>
                <a:pPr>
                  <a:lnSpc>
                    <a:spcPct val="110000"/>
                  </a:lnSpc>
                  <a:spcBef>
                    <a:spcPts val="500"/>
                  </a:spcBef>
                </a:pPr>
                <a:endParaRPr lang="en-US" altLang="zh-CN" sz="2000" dirty="0">
                  <a:latin typeface="Arial" panose="020B0604020202020204" pitchFamily="34" charset="0"/>
                  <a:cs typeface="Arial" panose="020B0604020202020204" pitchFamily="34" charset="0"/>
                </a:endParaRPr>
              </a:p>
              <a:p>
                <a:pPr>
                  <a:lnSpc>
                    <a:spcPct val="110000"/>
                  </a:lnSpc>
                  <a:spcBef>
                    <a:spcPts val="500"/>
                  </a:spcBef>
                </a:pPr>
                <a:r>
                  <a:rPr lang="en-US" altLang="zh-CN" sz="2000" dirty="0">
                    <a:latin typeface="Arial" panose="020B0604020202020204" pitchFamily="34" charset="0"/>
                    <a:cs typeface="Arial" panose="020B0604020202020204" pitchFamily="34" charset="0"/>
                  </a:rPr>
                  <a:t>Prediction:</a:t>
                </a:r>
              </a:p>
              <a:p>
                <a:pPr>
                  <a:lnSpc>
                    <a:spcPct val="110000"/>
                  </a:lnSpc>
                  <a:spcBef>
                    <a:spcPts val="500"/>
                  </a:spcBef>
                </a:pPr>
                <a:endParaRPr lang="en-US" altLang="zh-CN" sz="2000" dirty="0">
                  <a:latin typeface="Arial" panose="020B0604020202020204" pitchFamily="34" charset="0"/>
                  <a:cs typeface="Arial" panose="020B0604020202020204" pitchFamily="34" charset="0"/>
                </a:endParaRPr>
              </a:p>
            </p:txBody>
          </p:sp>
        </mc:Choice>
        <mc:Fallback xmlns="">
          <p:sp>
            <p:nvSpPr>
              <p:cNvPr id="3" name="内容占位符 2">
                <a:extLst>
                  <a:ext uri="{FF2B5EF4-FFF2-40B4-BE49-F238E27FC236}">
                    <a16:creationId xmlns:a16="http://schemas.microsoft.com/office/drawing/2014/main" id="{400792E5-9ED7-46C4-9C77-27C8DA7ECC9A}"/>
                  </a:ext>
                </a:extLst>
              </p:cNvPr>
              <p:cNvSpPr>
                <a:spLocks noGrp="1" noRot="1" noChangeAspect="1" noMove="1" noResize="1" noEditPoints="1" noAdjustHandles="1" noChangeArrowheads="1" noChangeShapeType="1" noTextEdit="1"/>
              </p:cNvSpPr>
              <p:nvPr>
                <p:ph idx="1"/>
              </p:nvPr>
            </p:nvSpPr>
            <p:spPr>
              <a:xfrm>
                <a:off x="838200" y="1151469"/>
                <a:ext cx="6810328" cy="4690781"/>
              </a:xfrm>
              <a:blipFill>
                <a:blip r:embed="rId6"/>
                <a:stretch>
                  <a:fillRect l="-806" t="-650"/>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id="{5956BE92-FA2C-4DB0-821F-8901ED478283}"/>
              </a:ext>
            </a:extLst>
          </p:cNvPr>
          <p:cNvSpPr>
            <a:spLocks noGrp="1"/>
          </p:cNvSpPr>
          <p:nvPr>
            <p:ph type="sldNum" sz="quarter" idx="12"/>
          </p:nvPr>
        </p:nvSpPr>
        <p:spPr/>
        <p:txBody>
          <a:bodyPr/>
          <a:lstStyle/>
          <a:p>
            <a:fld id="{AFE68A9B-37D2-492E-AB52-9A577CDF7D8F}" type="slidenum">
              <a:rPr lang="zh-CN" altLang="en-US" smtClean="0"/>
              <a:t>4</a:t>
            </a:fld>
            <a:endParaRPr lang="zh-CN" altLang="en-US"/>
          </a:p>
        </p:txBody>
      </p:sp>
      <p:pic>
        <p:nvPicPr>
          <p:cNvPr id="7" name="图片 6" descr="\documentclass{article}&#10;\usepackage{amsmath}&#10;\usepackage{amsfonts}&#10;\usepackage{amssymb}&#10;\usepackage{xcolor}&#10;\usepackage{setspace}&#10;\pagestyle{empty}&#10;\begin{document}&#10;&#10;\begin{align*}&#10;f_{\boldsymbol{w}}(\boldsymbol{x}) = \boldsymbol{w}^{\top} \boldsymbol{x}, \quad y_{\boldsymbol{x}} = f_{\boldsymbol{w}}(\boldsymbol{x}) + \epsilon, \;\; \epsilon \sim \mathcal{N}(0, \sigma_n^2)&#10;\end{align*}&#10;&#10;\end{document}" title="IguanaTex Bitmap Display">
            <a:extLst>
              <a:ext uri="{FF2B5EF4-FFF2-40B4-BE49-F238E27FC236}">
                <a16:creationId xmlns:a16="http://schemas.microsoft.com/office/drawing/2014/main" id="{8008C33D-8121-F8A0-051C-271CE93F34EF}"/>
              </a:ext>
            </a:extLst>
          </p:cNvPr>
          <p:cNvPicPr>
            <a:picLocks noChangeAspect="1"/>
          </p:cNvPicPr>
          <p:nvPr>
            <p:custDataLst>
              <p:tags r:id="rId1"/>
            </p:custDataLst>
          </p:nvPr>
        </p:nvPicPr>
        <p:blipFill>
          <a:blip r:embed="rId7">
            <a:extLst>
              <a:ext uri="{28A0092B-C50C-407E-A947-70E740481C1C}">
                <a14:useLocalDpi xmlns:a14="http://schemas.microsoft.com/office/drawing/2010/main" val="0"/>
              </a:ext>
            </a:extLst>
          </a:blip>
          <a:stretch>
            <a:fillRect/>
          </a:stretch>
        </p:blipFill>
        <p:spPr>
          <a:xfrm>
            <a:off x="1493618" y="1695450"/>
            <a:ext cx="5232401" cy="304800"/>
          </a:xfrm>
          <a:prstGeom prst="rect">
            <a:avLst/>
          </a:prstGeom>
        </p:spPr>
      </p:pic>
      <p:pic>
        <p:nvPicPr>
          <p:cNvPr id="12" name="图片 11" descr="\documentclass{article}&#10;\usepackage{amsmath}&#10;\usepackage{amsfonts}&#10;\usepackage{amssymb}&#10;\usepackage{xcolor}&#10;\usepackage{setspace}&#10;\pagestyle{empty}&#10;\begin{document}&#10;&#10;\begin{align*}&#10;\min_{\boldsymbol{w}} \;\; \sum_{i=1}^{n} \| y_i - f_{\boldsymbol{w}}(\boldsymbol{x}_i) \|_2^2  + \lambda \| \boldsymbol{w} \|_2^2, \quad (\boldsymbol{x}_i, y_i) \in \mathcal{D}^{\text{train}}&#10;\end{align*}&#10;&#10;\end{document}" title="IguanaTex Bitmap Display">
            <a:extLst>
              <a:ext uri="{FF2B5EF4-FFF2-40B4-BE49-F238E27FC236}">
                <a16:creationId xmlns:a16="http://schemas.microsoft.com/office/drawing/2014/main" id="{F97C05E1-38B2-6D5D-0472-0D9F6DC4DD72}"/>
              </a:ext>
            </a:extLst>
          </p:cNvPr>
          <p:cNvPicPr>
            <a:picLocks noChangeAspect="1"/>
          </p:cNvPicPr>
          <p:nvPr>
            <p:custDataLst>
              <p:tags r:id="rId2"/>
            </p:custDataLst>
          </p:nvPr>
        </p:nvPicPr>
        <p:blipFill>
          <a:blip r:embed="rId8">
            <a:extLst>
              <a:ext uri="{28A0092B-C50C-407E-A947-70E740481C1C}">
                <a14:useLocalDpi xmlns:a14="http://schemas.microsoft.com/office/drawing/2010/main" val="0"/>
              </a:ext>
            </a:extLst>
          </a:blip>
          <a:stretch>
            <a:fillRect/>
          </a:stretch>
        </p:blipFill>
        <p:spPr>
          <a:xfrm>
            <a:off x="1522155" y="2840560"/>
            <a:ext cx="5765799" cy="711200"/>
          </a:xfrm>
          <a:prstGeom prst="rect">
            <a:avLst/>
          </a:prstGeom>
        </p:spPr>
      </p:pic>
      <p:pic>
        <p:nvPicPr>
          <p:cNvPr id="14" name="图片 13" descr="\documentclass{article}&#10;\usepackage{amsmath}&#10;\usepackage{amsfonts}&#10;\usepackage{amssymb}&#10;\usepackage{xcolor}&#10;\usepackage{setspace}&#10;\pagestyle{empty}&#10;\begin{document}&#10;&#10;\begin{align*}&#10;\hat{\boldsymbol{w}} = \left( X^{\top} X + \lambda I\right)^{-1} \cdot X^{\top} \boldsymbol{y}&#10;\end{align*}&#10;&#10;\end{document}" title="IguanaTex Bitmap Display">
            <a:extLst>
              <a:ext uri="{FF2B5EF4-FFF2-40B4-BE49-F238E27FC236}">
                <a16:creationId xmlns:a16="http://schemas.microsoft.com/office/drawing/2014/main" id="{57F5D33E-56A9-A42E-7C3B-56908DEDAF2E}"/>
              </a:ext>
            </a:extLst>
          </p:cNvPr>
          <p:cNvPicPr>
            <a:picLocks noChangeAspect="1"/>
          </p:cNvPicPr>
          <p:nvPr>
            <p:custDataLst>
              <p:tags r:id="rId3"/>
            </p:custDataLst>
          </p:nvPr>
        </p:nvPicPr>
        <p:blipFill>
          <a:blip r:embed="rId9">
            <a:extLst>
              <a:ext uri="{28A0092B-C50C-407E-A947-70E740481C1C}">
                <a14:useLocalDpi xmlns:a14="http://schemas.microsoft.com/office/drawing/2010/main" val="0"/>
              </a:ext>
            </a:extLst>
          </a:blip>
          <a:stretch>
            <a:fillRect/>
          </a:stretch>
        </p:blipFill>
        <p:spPr>
          <a:xfrm>
            <a:off x="2412540" y="4468981"/>
            <a:ext cx="2697478" cy="342900"/>
          </a:xfrm>
          <a:prstGeom prst="rect">
            <a:avLst/>
          </a:prstGeom>
        </p:spPr>
      </p:pic>
      <p:pic>
        <p:nvPicPr>
          <p:cNvPr id="16" name="图片 15" descr="\documentclass{article}&#10;\usepackage{amsmath}&#10;\usepackage{amsfonts}&#10;\usepackage{amssymb}&#10;\usepackage{xcolor}&#10;\usepackage{setspace}&#10;\pagestyle{empty}&#10;\begin{document}&#10;&#10;\begin{align*}&#10;f_{\hat{\boldsymbol{w}}}(\boldsymbol{x}) = \hat{\boldsymbol{w}}^{\top} \boldsymbol{x}, \quad \boldsymbol{x} \notin \mathcal{D}^{\text{train}}&#10;\end{align*}&#10;&#10;\end{document}" title="IguanaTex Bitmap Display">
            <a:extLst>
              <a:ext uri="{FF2B5EF4-FFF2-40B4-BE49-F238E27FC236}">
                <a16:creationId xmlns:a16="http://schemas.microsoft.com/office/drawing/2014/main" id="{D1931988-8887-D5B5-1A64-2D719F26D29C}"/>
              </a:ext>
            </a:extLst>
          </p:cNvPr>
          <p:cNvPicPr>
            <a:picLocks noChangeAspect="1"/>
          </p:cNvPicPr>
          <p:nvPr>
            <p:custDataLst>
              <p:tags r:id="rId4"/>
            </p:custDataLst>
          </p:nvPr>
        </p:nvPicPr>
        <p:blipFill>
          <a:blip r:embed="rId10">
            <a:extLst>
              <a:ext uri="{28A0092B-C50C-407E-A947-70E740481C1C}">
                <a14:useLocalDpi xmlns:a14="http://schemas.microsoft.com/office/drawing/2010/main" val="0"/>
              </a:ext>
            </a:extLst>
          </a:blip>
          <a:stretch>
            <a:fillRect/>
          </a:stretch>
        </p:blipFill>
        <p:spPr>
          <a:xfrm>
            <a:off x="2718001" y="5207001"/>
            <a:ext cx="3022601" cy="304799"/>
          </a:xfrm>
          <a:prstGeom prst="rect">
            <a:avLst/>
          </a:prstGeom>
        </p:spPr>
      </p:pic>
      <p:pic>
        <p:nvPicPr>
          <p:cNvPr id="6" name="图片 5">
            <a:extLst>
              <a:ext uri="{FF2B5EF4-FFF2-40B4-BE49-F238E27FC236}">
                <a16:creationId xmlns:a16="http://schemas.microsoft.com/office/drawing/2014/main" id="{F84FA118-7069-4722-9BD5-F1AC98F17AAA}"/>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7956966" y="1363669"/>
            <a:ext cx="3320728" cy="2065331"/>
          </a:xfrm>
          <a:prstGeom prst="rect">
            <a:avLst/>
          </a:prstGeom>
        </p:spPr>
      </p:pic>
    </p:spTree>
    <p:extLst>
      <p:ext uri="{BB962C8B-B14F-4D97-AF65-F5344CB8AC3E}">
        <p14:creationId xmlns:p14="http://schemas.microsoft.com/office/powerpoint/2010/main" val="223897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75C674-70A3-4942-B8AC-01028A4EC8A8}"/>
              </a:ext>
            </a:extLst>
          </p:cNvPr>
          <p:cNvSpPr>
            <a:spLocks noGrp="1"/>
          </p:cNvSpPr>
          <p:nvPr>
            <p:ph type="title"/>
          </p:nvPr>
        </p:nvSpPr>
        <p:spPr>
          <a:xfrm>
            <a:off x="838200" y="365126"/>
            <a:ext cx="10515600" cy="786342"/>
          </a:xfrm>
        </p:spPr>
        <p:txBody>
          <a:bodyPr>
            <a:normAutofit/>
          </a:bodyPr>
          <a:lstStyle/>
          <a:p>
            <a:r>
              <a:rPr lang="en-US" altLang="zh-CN" sz="3600" dirty="0">
                <a:latin typeface="Arial" panose="020B0604020202020204" pitchFamily="34" charset="0"/>
                <a:cs typeface="Arial" panose="020B0604020202020204" pitchFamily="34" charset="0"/>
              </a:rPr>
              <a:t>Gaussian Processes for Regression (2)</a:t>
            </a:r>
            <a:endParaRPr lang="zh-CN" altLang="en-US" sz="3600" dirty="0">
              <a:latin typeface="Arial" panose="020B0604020202020204" pitchFamily="34" charset="0"/>
              <a:cs typeface="Arial" panose="020B0604020202020204" pitchFamily="34" charset="0"/>
            </a:endParaRPr>
          </a:p>
        </p:txBody>
      </p:sp>
      <p:sp>
        <p:nvSpPr>
          <p:cNvPr id="3" name="内容占位符 2">
            <a:extLst>
              <a:ext uri="{FF2B5EF4-FFF2-40B4-BE49-F238E27FC236}">
                <a16:creationId xmlns:a16="http://schemas.microsoft.com/office/drawing/2014/main" id="{400792E5-9ED7-46C4-9C77-27C8DA7ECC9A}"/>
              </a:ext>
            </a:extLst>
          </p:cNvPr>
          <p:cNvSpPr>
            <a:spLocks noGrp="1"/>
          </p:cNvSpPr>
          <p:nvPr>
            <p:ph idx="1"/>
          </p:nvPr>
        </p:nvSpPr>
        <p:spPr>
          <a:xfrm>
            <a:off x="838200" y="1151468"/>
            <a:ext cx="6166757" cy="4149875"/>
          </a:xfrm>
        </p:spPr>
        <p:txBody>
          <a:bodyPr>
            <a:normAutofit/>
          </a:bodyPr>
          <a:lstStyle/>
          <a:p>
            <a:pPr>
              <a:lnSpc>
                <a:spcPct val="150000"/>
              </a:lnSpc>
              <a:spcBef>
                <a:spcPts val="500"/>
              </a:spcBef>
            </a:pPr>
            <a:r>
              <a:rPr lang="en-US" altLang="zh-CN" sz="2000" dirty="0">
                <a:latin typeface="Arial" panose="020B0604020202020204" pitchFamily="34" charset="0"/>
                <a:cs typeface="Arial" panose="020B0604020202020204" pitchFamily="34" charset="0"/>
              </a:rPr>
              <a:t>Further consider that the observation is </a:t>
            </a:r>
            <a:r>
              <a:rPr lang="en-US" altLang="zh-CN" sz="2000" dirty="0">
                <a:solidFill>
                  <a:srgbClr val="FF0000"/>
                </a:solidFill>
                <a:latin typeface="Arial" panose="020B0604020202020204" pitchFamily="34" charset="0"/>
                <a:cs typeface="Arial" panose="020B0604020202020204" pitchFamily="34" charset="0"/>
              </a:rPr>
              <a:t>noisy</a:t>
            </a:r>
            <a:r>
              <a:rPr lang="en-US" altLang="zh-CN" sz="2000" dirty="0">
                <a:latin typeface="Arial" panose="020B0604020202020204" pitchFamily="34" charset="0"/>
                <a:cs typeface="Arial" panose="020B0604020202020204" pitchFamily="34" charset="0"/>
              </a:rPr>
              <a:t>:</a:t>
            </a:r>
          </a:p>
          <a:p>
            <a:pPr>
              <a:lnSpc>
                <a:spcPct val="150000"/>
              </a:lnSpc>
              <a:spcBef>
                <a:spcPts val="500"/>
              </a:spcBef>
            </a:pPr>
            <a:endParaRPr lang="en-US" altLang="zh-CN" sz="2000" dirty="0">
              <a:latin typeface="Arial" panose="020B0604020202020204" pitchFamily="34" charset="0"/>
              <a:cs typeface="Arial" panose="020B0604020202020204" pitchFamily="34" charset="0"/>
            </a:endParaRPr>
          </a:p>
          <a:p>
            <a:pPr marL="0" indent="0">
              <a:lnSpc>
                <a:spcPct val="150000"/>
              </a:lnSpc>
              <a:spcBef>
                <a:spcPts val="500"/>
              </a:spcBef>
              <a:buNone/>
            </a:pPr>
            <a:endParaRPr lang="en-US" altLang="zh-CN" sz="2000" dirty="0">
              <a:latin typeface="Arial" panose="020B0604020202020204" pitchFamily="34" charset="0"/>
              <a:cs typeface="Arial" panose="020B0604020202020204" pitchFamily="34" charset="0"/>
            </a:endParaRPr>
          </a:p>
          <a:p>
            <a:pPr>
              <a:lnSpc>
                <a:spcPct val="150000"/>
              </a:lnSpc>
              <a:spcBef>
                <a:spcPts val="500"/>
              </a:spcBef>
            </a:pPr>
            <a:endParaRPr lang="en-US" altLang="zh-CN" sz="2000" dirty="0">
              <a:latin typeface="Arial" panose="020B0604020202020204" pitchFamily="34" charset="0"/>
              <a:cs typeface="Arial" panose="020B0604020202020204" pitchFamily="34" charset="0"/>
            </a:endParaRPr>
          </a:p>
          <a:p>
            <a:pPr marL="0" indent="0">
              <a:lnSpc>
                <a:spcPct val="150000"/>
              </a:lnSpc>
              <a:spcBef>
                <a:spcPts val="500"/>
              </a:spcBef>
              <a:buNone/>
            </a:pPr>
            <a:endParaRPr lang="en-US" altLang="zh-CN" sz="2000" dirty="0">
              <a:latin typeface="Arial" panose="020B0604020202020204" pitchFamily="34" charset="0"/>
              <a:cs typeface="Arial" panose="020B0604020202020204" pitchFamily="34" charset="0"/>
            </a:endParaRPr>
          </a:p>
          <a:p>
            <a:pPr>
              <a:lnSpc>
                <a:spcPct val="250000"/>
              </a:lnSpc>
              <a:spcBef>
                <a:spcPts val="500"/>
              </a:spcBef>
            </a:pPr>
            <a:r>
              <a:rPr lang="en-US" altLang="zh-CN" sz="2000" dirty="0">
                <a:latin typeface="Arial" panose="020B0604020202020204" pitchFamily="34" charset="0"/>
                <a:cs typeface="Arial" panose="020B0604020202020204" pitchFamily="34" charset="0"/>
              </a:rPr>
              <a:t>Then: </a:t>
            </a:r>
          </a:p>
          <a:p>
            <a:pPr marL="0" indent="0">
              <a:lnSpc>
                <a:spcPct val="150000"/>
              </a:lnSpc>
              <a:spcBef>
                <a:spcPts val="500"/>
              </a:spcBef>
              <a:buNone/>
            </a:pPr>
            <a:r>
              <a:rPr lang="en-US" altLang="zh-CN" sz="2000" dirty="0">
                <a:latin typeface="Arial" panose="020B0604020202020204" pitchFamily="34" charset="0"/>
                <a:cs typeface="Arial" panose="020B0604020202020204" pitchFamily="34" charset="0"/>
              </a:rPr>
              <a:t>    with:</a:t>
            </a:r>
          </a:p>
        </p:txBody>
      </p:sp>
      <p:sp>
        <p:nvSpPr>
          <p:cNvPr id="4" name="灯片编号占位符 3">
            <a:extLst>
              <a:ext uri="{FF2B5EF4-FFF2-40B4-BE49-F238E27FC236}">
                <a16:creationId xmlns:a16="http://schemas.microsoft.com/office/drawing/2014/main" id="{6CDE0395-B225-4D04-8615-D93DC277A631}"/>
              </a:ext>
            </a:extLst>
          </p:cNvPr>
          <p:cNvSpPr>
            <a:spLocks noGrp="1"/>
          </p:cNvSpPr>
          <p:nvPr>
            <p:ph type="sldNum" sz="quarter" idx="12"/>
          </p:nvPr>
        </p:nvSpPr>
        <p:spPr/>
        <p:txBody>
          <a:bodyPr/>
          <a:lstStyle/>
          <a:p>
            <a:fld id="{AFE68A9B-37D2-492E-AB52-9A577CDF7D8F}" type="slidenum">
              <a:rPr lang="zh-CN" altLang="en-US" smtClean="0"/>
              <a:t>40</a:t>
            </a:fld>
            <a:endParaRPr lang="zh-CN" altLang="en-US"/>
          </a:p>
        </p:txBody>
      </p:sp>
      <p:pic>
        <p:nvPicPr>
          <p:cNvPr id="6" name="图片 5" descr="\documentclass{article}&#10;\usepackage{amsmath}&#10;\usepackage{amsfonts}&#10;\usepackage{amssymb}&#10;\usepackage{xcolor}&#10;\usepackage{setspace}&#10;\pagestyle{empty}&#10;\begin{document}&#10;&#10;\begin{align*}&#10;\left[ y_{1}, y_{2}, \ldots, y_{n}, f(\boldsymbol{x}_*) \right]^\top \; \sim \; \mathcal{N}_{n+1}(0, \; \Sigma')&#10;\end{align*}&#10;&#10;\end{document}" title="IguanaTex Bitmap Display">
            <a:extLst>
              <a:ext uri="{FF2B5EF4-FFF2-40B4-BE49-F238E27FC236}">
                <a16:creationId xmlns:a16="http://schemas.microsoft.com/office/drawing/2014/main" id="{B1145FAF-C4D4-CA88-2368-58F5AAE17628}"/>
              </a:ext>
            </a:extLst>
          </p:cNvPr>
          <p:cNvPicPr>
            <a:picLocks noChangeAspect="1"/>
          </p:cNvPicPr>
          <p:nvPr>
            <p:custDataLst>
              <p:tags r:id="rId1"/>
            </p:custDataLst>
          </p:nvPr>
        </p:nvPicPr>
        <p:blipFill>
          <a:blip r:embed="rId7">
            <a:extLst>
              <a:ext uri="{28A0092B-C50C-407E-A947-70E740481C1C}">
                <a14:useLocalDpi xmlns:a14="http://schemas.microsoft.com/office/drawing/2010/main" val="0"/>
              </a:ext>
            </a:extLst>
          </a:blip>
          <a:stretch>
            <a:fillRect/>
          </a:stretch>
        </p:blipFill>
        <p:spPr>
          <a:xfrm>
            <a:off x="2092174" y="4110404"/>
            <a:ext cx="4267199" cy="330199"/>
          </a:xfrm>
          <a:prstGeom prst="rect">
            <a:avLst/>
          </a:prstGeom>
        </p:spPr>
      </p:pic>
      <p:pic>
        <p:nvPicPr>
          <p:cNvPr id="8" name="图片 7" descr="\documentclass{article}&#10;\usepackage{amsmath}&#10;\usepackage{amsfonts}&#10;\usepackage{amssymb}&#10;\usepackage{xcolor}&#10;\usepackage{setspace}&#10;\pagestyle{empty}&#10;\begin{document}&#10;&#10;&#10;\begin{align*}&#10;\Sigma' = \left[\begin{array}{ccc|c}&#10;&amp;  &amp;  &amp;  \\&#10;&amp; K_{XX} + \sigma_n^2 I &amp;  &amp; K_{X \boldsymbol{x}_*} \\ &#10;&amp; &amp; &amp;  \\&#10;\hline  &amp; K_{\boldsymbol{x}_* X} &amp;  &amp; K(\boldsymbol{x}_*, \boldsymbol{x}_*)&#10;\end{array}\right]&#10;\end{align*}&#10;&#10;&#10;\end{document}" title="IguanaTex Bitmap Display">
            <a:extLst>
              <a:ext uri="{FF2B5EF4-FFF2-40B4-BE49-F238E27FC236}">
                <a16:creationId xmlns:a16="http://schemas.microsoft.com/office/drawing/2014/main" id="{CBE42171-5EFB-63D7-5F7B-3936B450E5A2}"/>
              </a:ext>
            </a:extLst>
          </p:cNvPr>
          <p:cNvPicPr>
            <a:picLocks noChangeAspect="1"/>
          </p:cNvPicPr>
          <p:nvPr>
            <p:custDataLst>
              <p:tags r:id="rId2"/>
            </p:custDataLst>
          </p:nvPr>
        </p:nvPicPr>
        <p:blipFill>
          <a:blip r:embed="rId8">
            <a:extLst>
              <a:ext uri="{28A0092B-C50C-407E-A947-70E740481C1C}">
                <a14:useLocalDpi xmlns:a14="http://schemas.microsoft.com/office/drawing/2010/main" val="0"/>
              </a:ext>
            </a:extLst>
          </a:blip>
          <a:stretch>
            <a:fillRect/>
          </a:stretch>
        </p:blipFill>
        <p:spPr>
          <a:xfrm>
            <a:off x="1833906" y="4897180"/>
            <a:ext cx="4267198" cy="1244600"/>
          </a:xfrm>
          <a:prstGeom prst="rect">
            <a:avLst/>
          </a:prstGeom>
        </p:spPr>
      </p:pic>
      <p:pic>
        <p:nvPicPr>
          <p:cNvPr id="10" name="图片 9" descr="\documentclass{article}&#10;\usepackage{amsmath}&#10;\usepackage{amsfonts}&#10;\usepackage{amssymb}&#10;\usepackage{xcolor}&#10;\usepackage{setspace}&#10;\pagestyle{empty}&#10;\begin{document}&#10;&#10;\begin{align*}&#10;y_{i} = f(\boldsymbol{x}_i) + \epsilon, \;\; \epsilon \sim \mathcal{N}(0, \; \sigma_n^2)&#10;\end{align*}&#10;&#10;\end{document}" title="IguanaTex Bitmap Display">
            <a:extLst>
              <a:ext uri="{FF2B5EF4-FFF2-40B4-BE49-F238E27FC236}">
                <a16:creationId xmlns:a16="http://schemas.microsoft.com/office/drawing/2014/main" id="{F54B2801-8312-6776-607D-281F16A9EDC0}"/>
              </a:ext>
            </a:extLst>
          </p:cNvPr>
          <p:cNvPicPr>
            <a:picLocks noChangeAspect="1"/>
          </p:cNvPicPr>
          <p:nvPr>
            <p:custDataLst>
              <p:tags r:id="rId3"/>
            </p:custDataLst>
          </p:nvPr>
        </p:nvPicPr>
        <p:blipFill>
          <a:blip r:embed="rId9">
            <a:extLst>
              <a:ext uri="{28A0092B-C50C-407E-A947-70E740481C1C}">
                <a14:useLocalDpi xmlns:a14="http://schemas.microsoft.com/office/drawing/2010/main" val="0"/>
              </a:ext>
            </a:extLst>
          </a:blip>
          <a:stretch>
            <a:fillRect/>
          </a:stretch>
        </p:blipFill>
        <p:spPr>
          <a:xfrm>
            <a:off x="6570806" y="1293133"/>
            <a:ext cx="3251198" cy="304800"/>
          </a:xfrm>
          <a:prstGeom prst="rect">
            <a:avLst/>
          </a:prstGeom>
        </p:spPr>
      </p:pic>
      <p:grpSp>
        <p:nvGrpSpPr>
          <p:cNvPr id="18" name="组合 17">
            <a:extLst>
              <a:ext uri="{FF2B5EF4-FFF2-40B4-BE49-F238E27FC236}">
                <a16:creationId xmlns:a16="http://schemas.microsoft.com/office/drawing/2014/main" id="{59F0BECA-5B65-8CA9-76C9-5111581AE4B4}"/>
              </a:ext>
            </a:extLst>
          </p:cNvPr>
          <p:cNvGrpSpPr/>
          <p:nvPr/>
        </p:nvGrpSpPr>
        <p:grpSpPr>
          <a:xfrm>
            <a:off x="4310644" y="1760840"/>
            <a:ext cx="5146884" cy="1993068"/>
            <a:chOff x="4310644" y="1760840"/>
            <a:chExt cx="5146884" cy="1993068"/>
          </a:xfrm>
        </p:grpSpPr>
        <p:pic>
          <p:nvPicPr>
            <p:cNvPr id="19" name="图片 18">
              <a:extLst>
                <a:ext uri="{FF2B5EF4-FFF2-40B4-BE49-F238E27FC236}">
                  <a16:creationId xmlns:a16="http://schemas.microsoft.com/office/drawing/2014/main" id="{828497BB-84ED-4EBF-AC47-D047E4FD84D0}"/>
                </a:ext>
              </a:extLst>
            </p:cNvPr>
            <p:cNvPicPr>
              <a:picLocks noChangeAspect="1"/>
            </p:cNvPicPr>
            <p:nvPr/>
          </p:nvPicPr>
          <p:blipFill>
            <a:blip r:embed="rId10"/>
            <a:stretch>
              <a:fillRect/>
            </a:stretch>
          </p:blipFill>
          <p:spPr>
            <a:xfrm>
              <a:off x="4310644" y="1760840"/>
              <a:ext cx="5146884" cy="1993068"/>
            </a:xfrm>
            <a:prstGeom prst="rect">
              <a:avLst/>
            </a:prstGeom>
          </p:spPr>
        </p:pic>
        <p:pic>
          <p:nvPicPr>
            <p:cNvPr id="13" name="图片 12" descr="\documentclass{article}&#10;\usepackage{amsmath}&#10;\usepackage{amsfonts}&#10;\usepackage{amssymb}&#10;\usepackage{xcolor}&#10;\usepackage{setspace}&#10;\pagestyle{empty}&#10;\begin{document}&#10;&#10;\begin{align*}&#10;f_2&#10;\end{align*}&#10;&#10;\end{document}" title="IguanaTex Bitmap Display">
              <a:extLst>
                <a:ext uri="{FF2B5EF4-FFF2-40B4-BE49-F238E27FC236}">
                  <a16:creationId xmlns:a16="http://schemas.microsoft.com/office/drawing/2014/main" id="{303111C9-691F-73A4-5018-9D7CE81CAF5E}"/>
                </a:ext>
              </a:extLst>
            </p:cNvPr>
            <p:cNvPicPr>
              <a:picLocks noChangeAspect="1"/>
            </p:cNvPicPr>
            <p:nvPr>
              <p:custDataLst>
                <p:tags r:id="rId4"/>
              </p:custDataLst>
            </p:nvPr>
          </p:nvPicPr>
          <p:blipFill>
            <a:blip r:embed="rId11">
              <a:extLst>
                <a:ext uri="{28A0092B-C50C-407E-A947-70E740481C1C}">
                  <a14:useLocalDpi xmlns:a14="http://schemas.microsoft.com/office/drawing/2010/main" val="0"/>
                </a:ext>
              </a:extLst>
            </a:blip>
            <a:stretch>
              <a:fillRect/>
            </a:stretch>
          </p:blipFill>
          <p:spPr>
            <a:xfrm>
              <a:off x="6214494" y="2711037"/>
              <a:ext cx="127424" cy="143351"/>
            </a:xfrm>
            <a:prstGeom prst="rect">
              <a:avLst/>
            </a:prstGeom>
          </p:spPr>
        </p:pic>
        <p:pic>
          <p:nvPicPr>
            <p:cNvPr id="17" name="图片 16" descr="\documentclass{article}&#10;\usepackage{amsmath}&#10;\usepackage{amsfonts}&#10;\usepackage{amssymb}&#10;\usepackage{xcolor}&#10;\usepackage{setspace}&#10;\pagestyle{empty}&#10;\begin{document}&#10;&#10;\begin{align*}&#10;y_2&#10;\end{align*}&#10;&#10;\end{document}" title="IguanaTex Bitmap Display">
              <a:extLst>
                <a:ext uri="{FF2B5EF4-FFF2-40B4-BE49-F238E27FC236}">
                  <a16:creationId xmlns:a16="http://schemas.microsoft.com/office/drawing/2014/main" id="{78652FD8-3E23-0EA7-4E7E-1E3DAAB1A879}"/>
                </a:ext>
              </a:extLst>
            </p:cNvPr>
            <p:cNvPicPr>
              <a:picLocks noChangeAspect="1"/>
            </p:cNvPicPr>
            <p:nvPr>
              <p:custDataLst>
                <p:tags r:id="rId5"/>
              </p:custDataLst>
            </p:nvPr>
          </p:nvPicPr>
          <p:blipFill>
            <a:blip r:embed="rId12">
              <a:extLst>
                <a:ext uri="{28A0092B-C50C-407E-A947-70E740481C1C}">
                  <a14:useLocalDpi xmlns:a14="http://schemas.microsoft.com/office/drawing/2010/main" val="0"/>
                </a:ext>
              </a:extLst>
            </a:blip>
            <a:stretch>
              <a:fillRect/>
            </a:stretch>
          </p:blipFill>
          <p:spPr>
            <a:xfrm>
              <a:off x="6214495" y="2019506"/>
              <a:ext cx="127424" cy="111496"/>
            </a:xfrm>
            <a:prstGeom prst="rect">
              <a:avLst/>
            </a:prstGeom>
          </p:spPr>
        </p:pic>
      </p:grpSp>
      <p:sp>
        <p:nvSpPr>
          <p:cNvPr id="35" name="文本框 34">
            <a:extLst>
              <a:ext uri="{FF2B5EF4-FFF2-40B4-BE49-F238E27FC236}">
                <a16:creationId xmlns:a16="http://schemas.microsoft.com/office/drawing/2014/main" id="{48DE141D-8817-4A37-9C8D-92C55141E48B}"/>
              </a:ext>
            </a:extLst>
          </p:cNvPr>
          <p:cNvSpPr txBox="1"/>
          <p:nvPr/>
        </p:nvSpPr>
        <p:spPr>
          <a:xfrm>
            <a:off x="1580839" y="2387871"/>
            <a:ext cx="2307266" cy="646331"/>
          </a:xfrm>
          <a:prstGeom prst="rect">
            <a:avLst/>
          </a:prstGeom>
          <a:noFill/>
        </p:spPr>
        <p:txBody>
          <a:bodyPr wrap="square">
            <a:spAutoFit/>
          </a:bodyPr>
          <a:lstStyle/>
          <a:p>
            <a:r>
              <a:rPr lang="en-GB" altLang="zh-CN" dirty="0">
                <a:latin typeface="Arial" panose="020B0604020202020204" pitchFamily="34" charset="0"/>
                <a:cs typeface="Arial" panose="020B0604020202020204" pitchFamily="34" charset="0"/>
              </a:rPr>
              <a:t>Graphical model for noisy GP regression:</a:t>
            </a:r>
            <a:endParaRPr lang="zh-CN" alt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90693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75C674-70A3-4942-B8AC-01028A4EC8A8}"/>
              </a:ext>
            </a:extLst>
          </p:cNvPr>
          <p:cNvSpPr>
            <a:spLocks noGrp="1"/>
          </p:cNvSpPr>
          <p:nvPr>
            <p:ph type="title"/>
          </p:nvPr>
        </p:nvSpPr>
        <p:spPr>
          <a:xfrm>
            <a:off x="838200" y="365126"/>
            <a:ext cx="10515600" cy="786342"/>
          </a:xfrm>
        </p:spPr>
        <p:txBody>
          <a:bodyPr>
            <a:normAutofit/>
          </a:bodyPr>
          <a:lstStyle/>
          <a:p>
            <a:r>
              <a:rPr lang="en-US" altLang="zh-CN" sz="3600" dirty="0">
                <a:latin typeface="Arial" panose="020B0604020202020204" pitchFamily="34" charset="0"/>
                <a:cs typeface="Arial" panose="020B0604020202020204" pitchFamily="34" charset="0"/>
              </a:rPr>
              <a:t>Gaussian Processes for Regression (3)</a:t>
            </a:r>
            <a:endParaRPr lang="zh-CN" altLang="en-US" sz="3600" dirty="0">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400792E5-9ED7-46C4-9C77-27C8DA7ECC9A}"/>
                  </a:ext>
                </a:extLst>
              </p:cNvPr>
              <p:cNvSpPr>
                <a:spLocks noGrp="1"/>
              </p:cNvSpPr>
              <p:nvPr>
                <p:ph idx="1"/>
              </p:nvPr>
            </p:nvSpPr>
            <p:spPr>
              <a:xfrm>
                <a:off x="838200" y="1151469"/>
                <a:ext cx="9480550" cy="2980661"/>
              </a:xfrm>
            </p:spPr>
            <p:txBody>
              <a:bodyPr>
                <a:normAutofit/>
              </a:bodyPr>
              <a:lstStyle/>
              <a:p>
                <a:pPr>
                  <a:lnSpc>
                    <a:spcPct val="110000"/>
                  </a:lnSpc>
                  <a:spcBef>
                    <a:spcPts val="500"/>
                  </a:spcBef>
                </a:pPr>
                <a:r>
                  <a:rPr lang="en-US" altLang="zh-CN" sz="2000" dirty="0">
                    <a:latin typeface="Arial" panose="020B0604020202020204" pitchFamily="34" charset="0"/>
                    <a:cs typeface="Arial" panose="020B0604020202020204" pitchFamily="34" charset="0"/>
                  </a:rPr>
                  <a:t>Using the conditional of Gaussian as before, the posterior marginal of </a:t>
                </a:r>
                <a14:m>
                  <m:oMath xmlns:m="http://schemas.openxmlformats.org/officeDocument/2006/math">
                    <m:r>
                      <a:rPr lang="en-US" altLang="zh-CN" sz="2000" b="0" i="1" smtClean="0">
                        <a:latin typeface="Cambria Math" panose="02040503050406030204" pitchFamily="18" charset="0"/>
                        <a:cs typeface="Arial" panose="020B0604020202020204" pitchFamily="34" charset="0"/>
                      </a:rPr>
                      <m:t>𝑓</m:t>
                    </m:r>
                    <m:d>
                      <m:dPr>
                        <m:ctrlPr>
                          <a:rPr lang="en-US" altLang="zh-CN" sz="2000" b="0" i="1" smtClean="0">
                            <a:latin typeface="Cambria Math" panose="02040503050406030204" pitchFamily="18" charset="0"/>
                            <a:cs typeface="Arial" panose="020B0604020202020204" pitchFamily="34" charset="0"/>
                          </a:rPr>
                        </m:ctrlPr>
                      </m:dPr>
                      <m:e>
                        <m:sSub>
                          <m:sSubPr>
                            <m:ctrlPr>
                              <a:rPr lang="en-US" altLang="zh-CN" sz="2000" b="0" i="1" smtClean="0">
                                <a:latin typeface="Cambria Math" panose="02040503050406030204" pitchFamily="18" charset="0"/>
                                <a:cs typeface="Arial" panose="020B0604020202020204" pitchFamily="34" charset="0"/>
                              </a:rPr>
                            </m:ctrlPr>
                          </m:sSubPr>
                          <m:e>
                            <m:r>
                              <a:rPr lang="en-US" altLang="zh-CN" sz="2000" b="1" i="1" smtClean="0">
                                <a:latin typeface="Cambria Math" panose="02040503050406030204" pitchFamily="18" charset="0"/>
                                <a:cs typeface="Arial" panose="020B0604020202020204" pitchFamily="34" charset="0"/>
                              </a:rPr>
                              <m:t>𝒙</m:t>
                            </m:r>
                          </m:e>
                          <m:sub>
                            <m:r>
                              <a:rPr lang="en-US" altLang="zh-CN" sz="2000" b="0" i="1" smtClean="0">
                                <a:latin typeface="Cambria Math" panose="02040503050406030204" pitchFamily="18" charset="0"/>
                                <a:cs typeface="Arial" panose="020B0604020202020204" pitchFamily="34" charset="0"/>
                              </a:rPr>
                              <m:t>∗</m:t>
                            </m:r>
                          </m:sub>
                        </m:sSub>
                      </m:e>
                    </m:d>
                  </m:oMath>
                </a14:m>
                <a:r>
                  <a:rPr lang="en-US" altLang="zh-CN" sz="2000" dirty="0">
                    <a:latin typeface="Arial" panose="020B0604020202020204" pitchFamily="34" charset="0"/>
                    <a:cs typeface="Arial" panose="020B0604020202020204" pitchFamily="34" charset="0"/>
                  </a:rPr>
                  <a:t> is:</a:t>
                </a:r>
              </a:p>
              <a:p>
                <a:pPr>
                  <a:lnSpc>
                    <a:spcPct val="110000"/>
                  </a:lnSpc>
                  <a:spcBef>
                    <a:spcPts val="500"/>
                  </a:spcBef>
                </a:pPr>
                <a:endParaRPr lang="en-US" altLang="zh-CN" sz="2000" dirty="0">
                  <a:latin typeface="Arial" panose="020B0604020202020204" pitchFamily="34" charset="0"/>
                  <a:cs typeface="Arial" panose="020B0604020202020204" pitchFamily="34" charset="0"/>
                </a:endParaRPr>
              </a:p>
              <a:p>
                <a:pPr>
                  <a:lnSpc>
                    <a:spcPct val="110000"/>
                  </a:lnSpc>
                  <a:spcBef>
                    <a:spcPts val="500"/>
                  </a:spcBef>
                </a:pPr>
                <a:endParaRPr lang="en-US" altLang="zh-CN" sz="2000" dirty="0">
                  <a:latin typeface="Arial" panose="020B0604020202020204" pitchFamily="34" charset="0"/>
                  <a:cs typeface="Arial" panose="020B0604020202020204" pitchFamily="34" charset="0"/>
                </a:endParaRPr>
              </a:p>
              <a:p>
                <a:pPr>
                  <a:lnSpc>
                    <a:spcPct val="110000"/>
                  </a:lnSpc>
                  <a:spcBef>
                    <a:spcPts val="500"/>
                  </a:spcBef>
                </a:pPr>
                <a:endParaRPr lang="en-US" altLang="zh-CN" sz="2000" dirty="0">
                  <a:latin typeface="Arial" panose="020B0604020202020204" pitchFamily="34" charset="0"/>
                  <a:cs typeface="Arial" panose="020B0604020202020204" pitchFamily="34" charset="0"/>
                </a:endParaRPr>
              </a:p>
              <a:p>
                <a:pPr>
                  <a:lnSpc>
                    <a:spcPct val="110000"/>
                  </a:lnSpc>
                  <a:spcBef>
                    <a:spcPts val="500"/>
                  </a:spcBef>
                </a:pPr>
                <a:endParaRPr lang="en-US" altLang="zh-CN" sz="2000" dirty="0">
                  <a:latin typeface="Arial" panose="020B0604020202020204" pitchFamily="34" charset="0"/>
                  <a:cs typeface="Arial" panose="020B0604020202020204" pitchFamily="34" charset="0"/>
                </a:endParaRPr>
              </a:p>
              <a:p>
                <a:pPr>
                  <a:lnSpc>
                    <a:spcPct val="110000"/>
                  </a:lnSpc>
                  <a:spcBef>
                    <a:spcPts val="500"/>
                  </a:spcBef>
                </a:pPr>
                <a:endParaRPr lang="en-US" altLang="zh-CN" sz="2000" dirty="0">
                  <a:latin typeface="Arial" panose="020B0604020202020204" pitchFamily="34" charset="0"/>
                  <a:cs typeface="Arial" panose="020B0604020202020204" pitchFamily="34" charset="0"/>
                </a:endParaRPr>
              </a:p>
              <a:p>
                <a:pPr>
                  <a:lnSpc>
                    <a:spcPct val="110000"/>
                  </a:lnSpc>
                  <a:spcBef>
                    <a:spcPts val="500"/>
                  </a:spcBef>
                </a:pPr>
                <a:r>
                  <a:rPr lang="en-US" altLang="zh-CN" sz="2000" dirty="0">
                    <a:latin typeface="Arial" panose="020B0604020202020204" pitchFamily="34" charset="0"/>
                    <a:cs typeface="Arial" panose="020B0604020202020204" pitchFamily="34" charset="0"/>
                  </a:rPr>
                  <a:t>More generally, the </a:t>
                </a:r>
                <a:r>
                  <a:rPr lang="en-US" altLang="zh-CN" sz="2000" dirty="0">
                    <a:solidFill>
                      <a:srgbClr val="0000FF"/>
                    </a:solidFill>
                    <a:latin typeface="Arial" panose="020B0604020202020204" pitchFamily="34" charset="0"/>
                    <a:cs typeface="Arial" panose="020B0604020202020204" pitchFamily="34" charset="0"/>
                  </a:rPr>
                  <a:t>posterior of </a:t>
                </a:r>
                <a14:m>
                  <m:oMath xmlns:m="http://schemas.openxmlformats.org/officeDocument/2006/math">
                    <m:r>
                      <a:rPr lang="en-US" altLang="zh-CN" sz="2000" b="0" i="1" smtClean="0">
                        <a:solidFill>
                          <a:srgbClr val="0000FF"/>
                        </a:solidFill>
                        <a:latin typeface="Cambria Math" panose="02040503050406030204" pitchFamily="18" charset="0"/>
                        <a:cs typeface="Arial" panose="020B0604020202020204" pitchFamily="34" charset="0"/>
                      </a:rPr>
                      <m:t>𝑓</m:t>
                    </m:r>
                    <m:r>
                      <a:rPr lang="en-US" altLang="zh-CN" sz="2000" b="0" i="1" smtClean="0">
                        <a:solidFill>
                          <a:srgbClr val="0000FF"/>
                        </a:solidFill>
                        <a:latin typeface="Cambria Math" panose="02040503050406030204" pitchFamily="18" charset="0"/>
                        <a:cs typeface="Arial" panose="020B0604020202020204" pitchFamily="34" charset="0"/>
                      </a:rPr>
                      <m:t>(⋅)</m:t>
                    </m:r>
                  </m:oMath>
                </a14:m>
                <a:r>
                  <a:rPr lang="en-US" altLang="zh-CN" sz="2000" dirty="0">
                    <a:solidFill>
                      <a:srgbClr val="0000FF"/>
                    </a:solidFill>
                    <a:latin typeface="Arial" panose="020B0604020202020204" pitchFamily="34" charset="0"/>
                    <a:cs typeface="Arial" panose="020B0604020202020204" pitchFamily="34" charset="0"/>
                  </a:rPr>
                  <a:t> is a also GP</a:t>
                </a:r>
                <a:r>
                  <a:rPr lang="en-US" altLang="zh-CN" sz="2000" dirty="0">
                    <a:latin typeface="Arial" panose="020B0604020202020204" pitchFamily="34" charset="0"/>
                    <a:cs typeface="Arial" panose="020B0604020202020204" pitchFamily="34" charset="0"/>
                  </a:rPr>
                  <a:t>:</a:t>
                </a:r>
              </a:p>
            </p:txBody>
          </p:sp>
        </mc:Choice>
        <mc:Fallback xmlns="">
          <p:sp>
            <p:nvSpPr>
              <p:cNvPr id="3" name="内容占位符 2">
                <a:extLst>
                  <a:ext uri="{FF2B5EF4-FFF2-40B4-BE49-F238E27FC236}">
                    <a16:creationId xmlns:a16="http://schemas.microsoft.com/office/drawing/2014/main" id="{400792E5-9ED7-46C4-9C77-27C8DA7ECC9A}"/>
                  </a:ext>
                </a:extLst>
              </p:cNvPr>
              <p:cNvSpPr>
                <a:spLocks noGrp="1" noRot="1" noChangeAspect="1" noMove="1" noResize="1" noEditPoints="1" noAdjustHandles="1" noChangeArrowheads="1" noChangeShapeType="1" noTextEdit="1"/>
              </p:cNvSpPr>
              <p:nvPr>
                <p:ph idx="1"/>
              </p:nvPr>
            </p:nvSpPr>
            <p:spPr>
              <a:xfrm>
                <a:off x="838200" y="1151469"/>
                <a:ext cx="9480550" cy="2980661"/>
              </a:xfrm>
              <a:blipFill>
                <a:blip r:embed="rId5"/>
                <a:stretch>
                  <a:fillRect l="-579" t="-1022"/>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id="{6CDE0395-B225-4D04-8615-D93DC277A631}"/>
              </a:ext>
            </a:extLst>
          </p:cNvPr>
          <p:cNvSpPr>
            <a:spLocks noGrp="1"/>
          </p:cNvSpPr>
          <p:nvPr>
            <p:ph type="sldNum" sz="quarter" idx="12"/>
          </p:nvPr>
        </p:nvSpPr>
        <p:spPr/>
        <p:txBody>
          <a:bodyPr/>
          <a:lstStyle/>
          <a:p>
            <a:fld id="{AFE68A9B-37D2-492E-AB52-9A577CDF7D8F}" type="slidenum">
              <a:rPr lang="zh-CN" altLang="en-US" smtClean="0"/>
              <a:t>41</a:t>
            </a:fld>
            <a:endParaRPr lang="zh-CN" altLang="en-US"/>
          </a:p>
        </p:txBody>
      </p:sp>
      <p:pic>
        <p:nvPicPr>
          <p:cNvPr id="7" name="图片 6" descr="\documentclass{article}&#10;\usepackage{amsmath}&#10;\usepackage{amsfonts}&#10;\usepackage{amssymb}&#10;\usepackage{xcolor}&#10;\usepackage{setspace}&#10;\pagestyle{empty}&#10;\begin{document}&#10;&#10;% ----&#10;\begin{spacing}{1.5}&#10;\begin{align*}&#10;&amp; f(\boldsymbol{x}_*) \mid (\boldsymbol{x}_i,  y_i)_{1:n} \;\;  \sim \;\; \mathcal{N} \left( \bar{m}(\boldsymbol{x}_*) , \;  \bar{K}(\boldsymbol{x}_*) \right) \\&#10;&amp; \;\; \bar{m}(\boldsymbol{x}_*) = K_{\boldsymbol{x}_* X} \; (K_{XX} + \sigma_n^2 I)^{-1} \; \boldsymbol{y}  \\&#10;&amp; \;\; \bar{K}(\boldsymbol{x}_*) = K(\boldsymbol{x}_*, \boldsymbol{x}_*) - K_{\boldsymbol{x}_* X} \; (K_{XX} + \sigma_n^2 I)^{-1} \; K_{X \boldsymbol{x}_*}&#10;\end{align*}&#10;\end{spacing}&#10;% ----&#10;&#10;\end{document}" title="IguanaTex Bitmap Display">
            <a:extLst>
              <a:ext uri="{FF2B5EF4-FFF2-40B4-BE49-F238E27FC236}">
                <a16:creationId xmlns:a16="http://schemas.microsoft.com/office/drawing/2014/main" id="{1911A737-30CF-6BA1-557D-F1D6AA848C64}"/>
              </a:ext>
            </a:extLst>
          </p:cNvPr>
          <p:cNvPicPr>
            <a:picLocks noChangeAspect="1"/>
          </p:cNvPicPr>
          <p:nvPr>
            <p:custDataLst>
              <p:tags r:id="rId1"/>
            </p:custDataLst>
          </p:nvPr>
        </p:nvPicPr>
        <p:blipFill>
          <a:blip r:embed="rId6">
            <a:extLst>
              <a:ext uri="{28A0092B-C50C-407E-A947-70E740481C1C}">
                <a14:useLocalDpi xmlns:a14="http://schemas.microsoft.com/office/drawing/2010/main" val="0"/>
              </a:ext>
            </a:extLst>
          </a:blip>
          <a:stretch>
            <a:fillRect/>
          </a:stretch>
        </p:blipFill>
        <p:spPr>
          <a:xfrm>
            <a:off x="1242140" y="1718539"/>
            <a:ext cx="5765796" cy="1346198"/>
          </a:xfrm>
          <a:prstGeom prst="rect">
            <a:avLst/>
          </a:prstGeom>
        </p:spPr>
      </p:pic>
      <p:pic>
        <p:nvPicPr>
          <p:cNvPr id="10" name="图片 9" descr="\documentclass{article}&#10;\usepackage{amsmath}&#10;\usepackage{amsfonts}&#10;\usepackage{amssymb}&#10;\usepackage{xcolor}&#10;\usepackage{setspace}&#10;\pagestyle{empty}&#10;\begin{document}&#10;&#10;% ----&#10;\begin{spacing}{1.5}&#10;\begin{align*}&#10;&amp; f(\cdot) \mid (\boldsymbol{x}_i,  y_i)_{1:n} \;\;  \sim \;\; \mathcal{N} \left( \bar{m}(\cdot) , \;  \bar{K}(\cdot, \; \cdot) \right) \\&#10;&amp; \;\; \bar{m}(\boldsymbol{x}) \text{ same form as above}  \\&#10;&amp; \;\; \bar{K}(\boldsymbol{x}, \; \boldsymbol{x'}) = K(\boldsymbol{x}, \boldsymbol{x'}) - K_{\boldsymbol{x} X} \; (K_{XX} + \sigma_n^2 I)^{-1} \; K_{X \boldsymbol{x'}}&#10;\end{align*}&#10;\end{spacing}&#10;% ----&#10;&#10;\end{document}" title="IguanaTex Bitmap Display">
            <a:extLst>
              <a:ext uri="{FF2B5EF4-FFF2-40B4-BE49-F238E27FC236}">
                <a16:creationId xmlns:a16="http://schemas.microsoft.com/office/drawing/2014/main" id="{A457F3C5-6BAC-960A-D707-F611D249D34E}"/>
              </a:ext>
            </a:extLst>
          </p:cNvPr>
          <p:cNvPicPr>
            <a:picLocks noChangeAspect="1"/>
          </p:cNvPicPr>
          <p:nvPr>
            <p:custDataLst>
              <p:tags r:id="rId2"/>
            </p:custDataLst>
          </p:nvPr>
        </p:nvPicPr>
        <p:blipFill>
          <a:blip r:embed="rId7">
            <a:extLst>
              <a:ext uri="{28A0092B-C50C-407E-A947-70E740481C1C}">
                <a14:useLocalDpi xmlns:a14="http://schemas.microsoft.com/office/drawing/2010/main" val="0"/>
              </a:ext>
            </a:extLst>
          </a:blip>
          <a:stretch>
            <a:fillRect/>
          </a:stretch>
        </p:blipFill>
        <p:spPr>
          <a:xfrm>
            <a:off x="1242139" y="4132129"/>
            <a:ext cx="5791196" cy="1346198"/>
          </a:xfrm>
          <a:prstGeom prst="rect">
            <a:avLst/>
          </a:prstGeom>
        </p:spPr>
      </p:pic>
      <p:pic>
        <p:nvPicPr>
          <p:cNvPr id="28" name="图片 27">
            <a:extLst>
              <a:ext uri="{FF2B5EF4-FFF2-40B4-BE49-F238E27FC236}">
                <a16:creationId xmlns:a16="http://schemas.microsoft.com/office/drawing/2014/main" id="{60CABED8-F5C5-41A6-AFCB-0995FD8E33ED}"/>
              </a:ext>
            </a:extLst>
          </p:cNvPr>
          <p:cNvPicPr>
            <a:picLocks noChangeAspect="1"/>
          </p:cNvPicPr>
          <p:nvPr/>
        </p:nvPicPr>
        <p:blipFill>
          <a:blip r:embed="rId8"/>
          <a:stretch>
            <a:fillRect/>
          </a:stretch>
        </p:blipFill>
        <p:spPr>
          <a:xfrm>
            <a:off x="7168637" y="3673786"/>
            <a:ext cx="1892535" cy="1805044"/>
          </a:xfrm>
          <a:prstGeom prst="rect">
            <a:avLst/>
          </a:prstGeom>
        </p:spPr>
      </p:pic>
      <p:pic>
        <p:nvPicPr>
          <p:cNvPr id="30" name="图片 29">
            <a:extLst>
              <a:ext uri="{FF2B5EF4-FFF2-40B4-BE49-F238E27FC236}">
                <a16:creationId xmlns:a16="http://schemas.microsoft.com/office/drawing/2014/main" id="{B8D73692-6769-4A69-8A8F-9D4CE8B30767}"/>
              </a:ext>
            </a:extLst>
          </p:cNvPr>
          <p:cNvPicPr>
            <a:picLocks noChangeAspect="1"/>
          </p:cNvPicPr>
          <p:nvPr/>
        </p:nvPicPr>
        <p:blipFill>
          <a:blip r:embed="rId9"/>
          <a:stretch>
            <a:fillRect/>
          </a:stretch>
        </p:blipFill>
        <p:spPr>
          <a:xfrm>
            <a:off x="9147477" y="3695668"/>
            <a:ext cx="1961604" cy="1782020"/>
          </a:xfrm>
          <a:prstGeom prst="rect">
            <a:avLst/>
          </a:prstGeom>
        </p:spPr>
      </p:pic>
      <p:pic>
        <p:nvPicPr>
          <p:cNvPr id="12" name="图片 11" descr="\documentclass{article}&#10;\usepackage{amsmath}&#10;\usepackage{amsfonts}&#10;\usepackage{xcolor}&#10;\usepackage{setspace}&#10;\pagestyle{empty}&#10;\begin{document}&#10;&#10;(Notation: $\boldsymbol{y} = y_{1:n}$)&#10;&#10;\end{document}" title="IguanaTex Bitmap Display">
            <a:extLst>
              <a:ext uri="{FF2B5EF4-FFF2-40B4-BE49-F238E27FC236}">
                <a16:creationId xmlns:a16="http://schemas.microsoft.com/office/drawing/2014/main" id="{26231556-7BBB-E3C3-AD03-C535E0BDA616}"/>
              </a:ext>
            </a:extLst>
          </p:cNvPr>
          <p:cNvPicPr>
            <a:picLocks noChangeAspect="1"/>
          </p:cNvPicPr>
          <p:nvPr>
            <p:custDataLst>
              <p:tags r:id="rId3"/>
            </p:custDataLst>
          </p:nvPr>
        </p:nvPicPr>
        <p:blipFill>
          <a:blip r:embed="rId10">
            <a:extLst>
              <a:ext uri="{28A0092B-C50C-407E-A947-70E740481C1C}">
                <a14:useLocalDpi xmlns:a14="http://schemas.microsoft.com/office/drawing/2010/main" val="0"/>
              </a:ext>
            </a:extLst>
          </a:blip>
          <a:stretch>
            <a:fillRect/>
          </a:stretch>
        </p:blipFill>
        <p:spPr>
          <a:xfrm>
            <a:off x="8010250" y="2298113"/>
            <a:ext cx="2011680" cy="228601"/>
          </a:xfrm>
          <a:prstGeom prst="rect">
            <a:avLst/>
          </a:prstGeom>
          <a:ln w="3175">
            <a:solidFill>
              <a:schemeClr val="tx1"/>
            </a:solidFill>
          </a:ln>
        </p:spPr>
      </p:pic>
    </p:spTree>
    <p:extLst>
      <p:ext uri="{BB962C8B-B14F-4D97-AF65-F5344CB8AC3E}">
        <p14:creationId xmlns:p14="http://schemas.microsoft.com/office/powerpoint/2010/main" val="3967965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75C674-70A3-4942-B8AC-01028A4EC8A8}"/>
              </a:ext>
            </a:extLst>
          </p:cNvPr>
          <p:cNvSpPr>
            <a:spLocks noGrp="1"/>
          </p:cNvSpPr>
          <p:nvPr>
            <p:ph type="title"/>
          </p:nvPr>
        </p:nvSpPr>
        <p:spPr>
          <a:xfrm>
            <a:off x="838200" y="365126"/>
            <a:ext cx="10515600" cy="786342"/>
          </a:xfrm>
        </p:spPr>
        <p:txBody>
          <a:bodyPr>
            <a:normAutofit/>
          </a:bodyPr>
          <a:lstStyle/>
          <a:p>
            <a:r>
              <a:rPr lang="en-US" altLang="zh-CN" sz="3600" dirty="0">
                <a:latin typeface="Arial" panose="020B0604020202020204" pitchFamily="34" charset="0"/>
                <a:cs typeface="Arial" panose="020B0604020202020204" pitchFamily="34" charset="0"/>
              </a:rPr>
              <a:t>Model Selection</a:t>
            </a:r>
            <a:endParaRPr lang="zh-CN" altLang="en-US" sz="3600" dirty="0">
              <a:latin typeface="Arial" panose="020B0604020202020204" pitchFamily="34" charset="0"/>
              <a:cs typeface="Arial" panose="020B0604020202020204" pitchFamily="34" charset="0"/>
            </a:endParaRPr>
          </a:p>
        </p:txBody>
      </p:sp>
      <p:sp>
        <p:nvSpPr>
          <p:cNvPr id="3" name="内容占位符 2">
            <a:extLst>
              <a:ext uri="{FF2B5EF4-FFF2-40B4-BE49-F238E27FC236}">
                <a16:creationId xmlns:a16="http://schemas.microsoft.com/office/drawing/2014/main" id="{400792E5-9ED7-46C4-9C77-27C8DA7ECC9A}"/>
              </a:ext>
            </a:extLst>
          </p:cNvPr>
          <p:cNvSpPr>
            <a:spLocks noGrp="1"/>
          </p:cNvSpPr>
          <p:nvPr>
            <p:ph idx="1"/>
          </p:nvPr>
        </p:nvSpPr>
        <p:spPr>
          <a:xfrm>
            <a:off x="838200" y="1151468"/>
            <a:ext cx="10515600" cy="2472371"/>
          </a:xfrm>
        </p:spPr>
        <p:txBody>
          <a:bodyPr>
            <a:normAutofit/>
          </a:bodyPr>
          <a:lstStyle/>
          <a:p>
            <a:pPr>
              <a:lnSpc>
                <a:spcPct val="110000"/>
              </a:lnSpc>
              <a:spcBef>
                <a:spcPts val="500"/>
              </a:spcBef>
            </a:pPr>
            <a:r>
              <a:rPr lang="en-US" altLang="zh-CN" sz="2000" dirty="0">
                <a:latin typeface="Arial" panose="020B0604020202020204" pitchFamily="34" charset="0"/>
                <a:cs typeface="Arial" panose="020B0604020202020204" pitchFamily="34" charset="0"/>
              </a:rPr>
              <a:t>GP is a non-parametric model, but it still has </a:t>
            </a:r>
            <a:r>
              <a:rPr lang="en-US" altLang="zh-CN" sz="2000" dirty="0">
                <a:solidFill>
                  <a:srgbClr val="0000FF"/>
                </a:solidFill>
                <a:latin typeface="Arial" panose="020B0604020202020204" pitchFamily="34" charset="0"/>
                <a:cs typeface="Arial" panose="020B0604020202020204" pitchFamily="34" charset="0"/>
              </a:rPr>
              <a:t>hyper-parameters to adapt</a:t>
            </a:r>
            <a:r>
              <a:rPr lang="en-US" altLang="zh-CN" sz="2000" dirty="0">
                <a:latin typeface="Arial" panose="020B0604020202020204" pitchFamily="34" charset="0"/>
                <a:cs typeface="Arial" panose="020B0604020202020204" pitchFamily="34" charset="0"/>
              </a:rPr>
              <a:t>, e.g., the length scale of the RBF kernel.</a:t>
            </a:r>
          </a:p>
          <a:p>
            <a:pPr>
              <a:lnSpc>
                <a:spcPct val="110000"/>
              </a:lnSpc>
              <a:spcBef>
                <a:spcPts val="500"/>
              </a:spcBef>
            </a:pPr>
            <a:r>
              <a:rPr lang="en-US" altLang="zh-CN" sz="2000" dirty="0">
                <a:latin typeface="Arial" panose="020B0604020202020204" pitchFamily="34" charset="0"/>
                <a:cs typeface="Arial" panose="020B0604020202020204" pitchFamily="34" charset="0"/>
              </a:rPr>
              <a:t>More generally, one needs to </a:t>
            </a:r>
            <a:r>
              <a:rPr lang="en-US" altLang="zh-CN" sz="2000" dirty="0">
                <a:solidFill>
                  <a:srgbClr val="0000FF"/>
                </a:solidFill>
                <a:latin typeface="Arial" panose="020B0604020202020204" pitchFamily="34" charset="0"/>
                <a:cs typeface="Arial" panose="020B0604020202020204" pitchFamily="34" charset="0"/>
              </a:rPr>
              <a:t>choose among different kernels</a:t>
            </a:r>
            <a:r>
              <a:rPr lang="en-US" altLang="zh-CN" sz="2000" dirty="0">
                <a:latin typeface="Arial" panose="020B0604020202020204" pitchFamily="34" charset="0"/>
                <a:cs typeface="Arial" panose="020B0604020202020204" pitchFamily="34" charset="0"/>
              </a:rPr>
              <a:t>.</a:t>
            </a:r>
          </a:p>
          <a:p>
            <a:pPr>
              <a:lnSpc>
                <a:spcPct val="110000"/>
              </a:lnSpc>
              <a:spcBef>
                <a:spcPts val="500"/>
              </a:spcBef>
              <a:buFont typeface="Wingdings" panose="05000000000000000000" pitchFamily="2" charset="2"/>
              <a:buChar char="Ø"/>
            </a:pPr>
            <a:r>
              <a:rPr lang="en-US" altLang="zh-CN" sz="2000" dirty="0">
                <a:latin typeface="Arial" panose="020B0604020202020204" pitchFamily="34" charset="0"/>
                <a:cs typeface="Arial" panose="020B0604020202020204" pitchFamily="34" charset="0"/>
              </a:rPr>
              <a:t> These are model selection problems.</a:t>
            </a:r>
          </a:p>
          <a:p>
            <a:pPr>
              <a:lnSpc>
                <a:spcPct val="110000"/>
              </a:lnSpc>
              <a:spcBef>
                <a:spcPts val="500"/>
              </a:spcBef>
            </a:pPr>
            <a:r>
              <a:rPr lang="en-US" altLang="zh-CN" sz="2000" dirty="0">
                <a:latin typeface="Arial" panose="020B0604020202020204" pitchFamily="34" charset="0"/>
                <a:cs typeface="Arial" panose="020B0604020202020204" pitchFamily="34" charset="0"/>
              </a:rPr>
              <a:t>There are a few ways to do this in the Bayesian approach (see Chap. 5 in GPML). Here we introduce an elementary method by maximizing the </a:t>
            </a:r>
            <a:r>
              <a:rPr lang="en-US" altLang="zh-CN" sz="2000" dirty="0">
                <a:solidFill>
                  <a:srgbClr val="FF0000"/>
                </a:solidFill>
                <a:latin typeface="Arial" panose="020B0604020202020204" pitchFamily="34" charset="0"/>
                <a:cs typeface="Arial" panose="020B0604020202020204" pitchFamily="34" charset="0"/>
              </a:rPr>
              <a:t>marginal likelihood </a:t>
            </a:r>
            <a:r>
              <a:rPr lang="en-US" altLang="zh-CN" sz="2000" dirty="0">
                <a:latin typeface="Arial" panose="020B0604020202020204" pitchFamily="34" charset="0"/>
                <a:cs typeface="Arial" panose="020B0604020202020204" pitchFamily="34" charset="0"/>
              </a:rPr>
              <a:t>(or </a:t>
            </a:r>
            <a:r>
              <a:rPr lang="en-US" altLang="zh-CN" sz="2000" dirty="0">
                <a:solidFill>
                  <a:srgbClr val="FF0000"/>
                </a:solidFill>
                <a:latin typeface="Arial" panose="020B0604020202020204" pitchFamily="34" charset="0"/>
                <a:cs typeface="Arial" panose="020B0604020202020204" pitchFamily="34" charset="0"/>
              </a:rPr>
              <a:t>evidence</a:t>
            </a:r>
            <a:r>
              <a:rPr lang="en-US" altLang="zh-CN" sz="2000" dirty="0">
                <a:latin typeface="Arial" panose="020B0604020202020204" pitchFamily="34" charset="0"/>
                <a:cs typeface="Arial" panose="020B0604020202020204" pitchFamily="34" charset="0"/>
              </a:rPr>
              <a:t>).</a:t>
            </a:r>
          </a:p>
        </p:txBody>
      </p:sp>
      <p:sp>
        <p:nvSpPr>
          <p:cNvPr id="4" name="灯片编号占位符 3">
            <a:extLst>
              <a:ext uri="{FF2B5EF4-FFF2-40B4-BE49-F238E27FC236}">
                <a16:creationId xmlns:a16="http://schemas.microsoft.com/office/drawing/2014/main" id="{6CDE0395-B225-4D04-8615-D93DC277A631}"/>
              </a:ext>
            </a:extLst>
          </p:cNvPr>
          <p:cNvSpPr>
            <a:spLocks noGrp="1"/>
          </p:cNvSpPr>
          <p:nvPr>
            <p:ph type="sldNum" sz="quarter" idx="12"/>
          </p:nvPr>
        </p:nvSpPr>
        <p:spPr/>
        <p:txBody>
          <a:bodyPr/>
          <a:lstStyle/>
          <a:p>
            <a:fld id="{AFE68A9B-37D2-492E-AB52-9A577CDF7D8F}" type="slidenum">
              <a:rPr lang="zh-CN" altLang="en-US" smtClean="0"/>
              <a:t>42</a:t>
            </a:fld>
            <a:endParaRPr lang="zh-CN" altLang="en-US"/>
          </a:p>
        </p:txBody>
      </p:sp>
      <p:pic>
        <p:nvPicPr>
          <p:cNvPr id="7170" name="Picture 2">
            <a:extLst>
              <a:ext uri="{FF2B5EF4-FFF2-40B4-BE49-F238E27FC236}">
                <a16:creationId xmlns:a16="http://schemas.microsoft.com/office/drawing/2014/main" id="{F8C317C5-D5FF-4A17-9D4E-9DA60E1FCA96}"/>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5161511" y="3623840"/>
            <a:ext cx="5884968" cy="2551686"/>
          </a:xfrm>
          <a:prstGeom prst="rect">
            <a:avLst/>
          </a:prstGeom>
          <a:noFill/>
          <a:extLst>
            <a:ext uri="{909E8E84-426E-40DD-AFC4-6F175D3DCCD1}">
              <a14:hiddenFill xmlns:a14="http://schemas.microsoft.com/office/drawing/2010/main">
                <a:solidFill>
                  <a:srgbClr val="FFFFFF"/>
                </a:solidFill>
              </a14:hiddenFill>
            </a:ext>
          </a:extLst>
        </p:spPr>
      </p:pic>
      <p:pic>
        <p:nvPicPr>
          <p:cNvPr id="6" name="图片 5" descr="\documentclass{article}&#10;\usepackage{amsmath}&#10;\usepackage{amsfonts}&#10;\usepackage{amssymb}&#10;\usepackage{xcolor}&#10;\usepackage{setspace}&#10;\pagestyle{empty}&#10;\begin{document}&#10;&#10;\begin{spacing}{1.25}&#10;\noindent&#10;Marginal likelihood:&#10;&#10;\noindent&#10;($\theta$: model hyper-parameters)&#10;&#10;\noindent&#10;$p(\boldsymbol{y} \mid X, \theta) = \int p(\boldsymbol{y} \mid \boldsymbol{f}) \; p(\boldsymbol{f} \mid X, \theta) \; \mathrm{d} \boldsymbol{f}$&#10;\end{spacing}&#10;&#10;\end{document}" title="IguanaTex Bitmap Display">
            <a:extLst>
              <a:ext uri="{FF2B5EF4-FFF2-40B4-BE49-F238E27FC236}">
                <a16:creationId xmlns:a16="http://schemas.microsoft.com/office/drawing/2014/main" id="{6EA75281-5223-7E00-957F-61D46AA0AAEB}"/>
              </a:ext>
            </a:extLst>
          </p:cNvPr>
          <p:cNvPicPr>
            <a:picLocks noChangeAspect="1"/>
          </p:cNvPicPr>
          <p:nvPr>
            <p:custDataLst>
              <p:tags r:id="rId1"/>
            </p:custDataLst>
          </p:nvPr>
        </p:nvPicPr>
        <p:blipFill>
          <a:blip r:embed="rId5">
            <a:extLst>
              <a:ext uri="{28A0092B-C50C-407E-A947-70E740481C1C}">
                <a14:useLocalDpi xmlns:a14="http://schemas.microsoft.com/office/drawing/2010/main" val="0"/>
              </a:ext>
            </a:extLst>
          </a:blip>
          <a:stretch>
            <a:fillRect/>
          </a:stretch>
        </p:blipFill>
        <p:spPr>
          <a:xfrm>
            <a:off x="1283411" y="4407363"/>
            <a:ext cx="3749035" cy="914399"/>
          </a:xfrm>
          <a:prstGeom prst="rect">
            <a:avLst/>
          </a:prstGeom>
        </p:spPr>
      </p:pic>
    </p:spTree>
    <p:extLst>
      <p:ext uri="{BB962C8B-B14F-4D97-AF65-F5344CB8AC3E}">
        <p14:creationId xmlns:p14="http://schemas.microsoft.com/office/powerpoint/2010/main" val="1770824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1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75C674-70A3-4942-B8AC-01028A4EC8A8}"/>
              </a:ext>
            </a:extLst>
          </p:cNvPr>
          <p:cNvSpPr>
            <a:spLocks noGrp="1"/>
          </p:cNvSpPr>
          <p:nvPr>
            <p:ph type="title"/>
          </p:nvPr>
        </p:nvSpPr>
        <p:spPr>
          <a:xfrm>
            <a:off x="838200" y="365126"/>
            <a:ext cx="10515600" cy="786342"/>
          </a:xfrm>
        </p:spPr>
        <p:txBody>
          <a:bodyPr>
            <a:normAutofit/>
          </a:bodyPr>
          <a:lstStyle/>
          <a:p>
            <a:r>
              <a:rPr lang="en-US" altLang="zh-CN" sz="3600" dirty="0">
                <a:latin typeface="Arial" panose="020B0604020202020204" pitchFamily="34" charset="0"/>
                <a:cs typeface="Arial" panose="020B0604020202020204" pitchFamily="34" charset="0"/>
              </a:rPr>
              <a:t>Model Selection</a:t>
            </a:r>
            <a:endParaRPr lang="zh-CN" altLang="en-US" sz="3600" dirty="0">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400792E5-9ED7-46C4-9C77-27C8DA7ECC9A}"/>
                  </a:ext>
                </a:extLst>
              </p:cNvPr>
              <p:cNvSpPr>
                <a:spLocks noGrp="1"/>
              </p:cNvSpPr>
              <p:nvPr>
                <p:ph idx="1"/>
              </p:nvPr>
            </p:nvSpPr>
            <p:spPr>
              <a:xfrm>
                <a:off x="838199" y="1151468"/>
                <a:ext cx="9858153" cy="5204881"/>
              </a:xfrm>
            </p:spPr>
            <p:txBody>
              <a:bodyPr>
                <a:normAutofit/>
              </a:bodyPr>
              <a:lstStyle/>
              <a:p>
                <a:pPr>
                  <a:lnSpc>
                    <a:spcPct val="110000"/>
                  </a:lnSpc>
                  <a:spcBef>
                    <a:spcPts val="500"/>
                  </a:spcBef>
                </a:pPr>
                <a:r>
                  <a:rPr lang="en-US" altLang="zh-CN" sz="2000" dirty="0">
                    <a:latin typeface="Arial" panose="020B0604020202020204" pitchFamily="34" charset="0"/>
                    <a:cs typeface="Arial" panose="020B0604020202020204" pitchFamily="34" charset="0"/>
                  </a:rPr>
                  <a:t>Fortunately, the </a:t>
                </a:r>
                <a:r>
                  <a:rPr lang="en-US" altLang="zh-CN" sz="2000" dirty="0">
                    <a:solidFill>
                      <a:srgbClr val="FF0000"/>
                    </a:solidFill>
                    <a:latin typeface="Arial" panose="020B0604020202020204" pitchFamily="34" charset="0"/>
                    <a:cs typeface="Arial" panose="020B0604020202020204" pitchFamily="34" charset="0"/>
                  </a:rPr>
                  <a:t>marginal (log) likelihood </a:t>
                </a:r>
                <a:r>
                  <a:rPr lang="en-US" altLang="zh-CN" sz="2000" dirty="0">
                    <a:latin typeface="Arial" panose="020B0604020202020204" pitchFamily="34" charset="0"/>
                    <a:cs typeface="Arial" panose="020B0604020202020204" pitchFamily="34" charset="0"/>
                  </a:rPr>
                  <a:t>can be easily obtained in GP</a:t>
                </a:r>
              </a:p>
              <a:p>
                <a:pPr>
                  <a:lnSpc>
                    <a:spcPct val="200000"/>
                  </a:lnSpc>
                  <a:spcBef>
                    <a:spcPts val="500"/>
                  </a:spcBef>
                </a:pPr>
                <a:endParaRPr lang="en-US" altLang="zh-CN" sz="2000" dirty="0">
                  <a:latin typeface="Arial" panose="020B0604020202020204" pitchFamily="34" charset="0"/>
                  <a:cs typeface="Arial" panose="020B0604020202020204" pitchFamily="34" charset="0"/>
                </a:endParaRPr>
              </a:p>
              <a:p>
                <a:pPr>
                  <a:lnSpc>
                    <a:spcPct val="110000"/>
                  </a:lnSpc>
                  <a:spcBef>
                    <a:spcPts val="500"/>
                  </a:spcBef>
                </a:pPr>
                <a:endParaRPr lang="en-US" altLang="zh-CN" sz="2000" dirty="0">
                  <a:latin typeface="Arial" panose="020B0604020202020204" pitchFamily="34" charset="0"/>
                  <a:cs typeface="Arial" panose="020B0604020202020204" pitchFamily="34" charset="0"/>
                </a:endParaRPr>
              </a:p>
              <a:p>
                <a:pPr>
                  <a:lnSpc>
                    <a:spcPct val="110000"/>
                  </a:lnSpc>
                  <a:spcBef>
                    <a:spcPts val="500"/>
                  </a:spcBef>
                </a:pPr>
                <a:endParaRPr lang="en-US" altLang="zh-CN" sz="2000" dirty="0">
                  <a:latin typeface="Arial" panose="020B0604020202020204" pitchFamily="34" charset="0"/>
                  <a:cs typeface="Arial" panose="020B0604020202020204" pitchFamily="34" charset="0"/>
                </a:endParaRPr>
              </a:p>
              <a:p>
                <a:pPr marL="0" indent="0">
                  <a:lnSpc>
                    <a:spcPct val="110000"/>
                  </a:lnSpc>
                  <a:spcBef>
                    <a:spcPts val="500"/>
                  </a:spcBef>
                  <a:buNone/>
                </a:pPr>
                <a:endParaRPr lang="en-US" altLang="zh-CN" sz="2000" dirty="0">
                  <a:latin typeface="Arial" panose="020B0604020202020204" pitchFamily="34" charset="0"/>
                  <a:cs typeface="Arial" panose="020B0604020202020204" pitchFamily="34" charset="0"/>
                </a:endParaRPr>
              </a:p>
              <a:p>
                <a:pPr lvl="1">
                  <a:lnSpc>
                    <a:spcPct val="110000"/>
                  </a:lnSpc>
                </a:pPr>
                <a:r>
                  <a:rPr lang="en-US" altLang="zh-CN" sz="1800" dirty="0">
                    <a:latin typeface="Arial" panose="020B0604020202020204" pitchFamily="34" charset="0"/>
                    <a:cs typeface="Arial" panose="020B0604020202020204" pitchFamily="34" charset="0"/>
                  </a:rPr>
                  <a:t>This can be used to directly compare two GP models.</a:t>
                </a:r>
              </a:p>
              <a:p>
                <a:pPr>
                  <a:lnSpc>
                    <a:spcPct val="110000"/>
                  </a:lnSpc>
                  <a:spcBef>
                    <a:spcPts val="500"/>
                  </a:spcBef>
                </a:pPr>
                <a:endParaRPr lang="en-US" altLang="zh-CN" sz="2000" dirty="0">
                  <a:latin typeface="Arial" panose="020B0604020202020204" pitchFamily="34" charset="0"/>
                  <a:cs typeface="Arial" panose="020B0604020202020204" pitchFamily="34" charset="0"/>
                </a:endParaRPr>
              </a:p>
              <a:p>
                <a:pPr>
                  <a:lnSpc>
                    <a:spcPct val="110000"/>
                  </a:lnSpc>
                  <a:spcBef>
                    <a:spcPts val="500"/>
                  </a:spcBef>
                </a:pPr>
                <a:r>
                  <a:rPr lang="en-US" altLang="zh-CN" sz="2000" dirty="0">
                    <a:latin typeface="Arial" panose="020B0604020202020204" pitchFamily="34" charset="0"/>
                    <a:cs typeface="Arial" panose="020B0604020202020204" pitchFamily="34" charset="0"/>
                  </a:rPr>
                  <a:t>Hyper-parameter adaptation (learning) of kernels can also be done by maximizing </a:t>
                </a:r>
                <a14:m>
                  <m:oMath xmlns:m="http://schemas.openxmlformats.org/officeDocument/2006/math">
                    <m:func>
                      <m:funcPr>
                        <m:ctrlPr>
                          <a:rPr lang="en-US" altLang="zh-CN" sz="2000" b="0" i="1" smtClean="0">
                            <a:latin typeface="Cambria Math" panose="02040503050406030204" pitchFamily="18" charset="0"/>
                            <a:cs typeface="Arial" panose="020B0604020202020204" pitchFamily="34" charset="0"/>
                          </a:rPr>
                        </m:ctrlPr>
                      </m:funcPr>
                      <m:fName>
                        <m:r>
                          <m:rPr>
                            <m:sty m:val="p"/>
                          </m:rPr>
                          <a:rPr lang="en-US" altLang="zh-CN" sz="2000" b="0" i="0" smtClean="0">
                            <a:latin typeface="Cambria Math" panose="02040503050406030204" pitchFamily="18" charset="0"/>
                            <a:cs typeface="Arial" panose="020B0604020202020204" pitchFamily="34" charset="0"/>
                          </a:rPr>
                          <m:t>log</m:t>
                        </m:r>
                      </m:fName>
                      <m:e>
                        <m:r>
                          <a:rPr lang="en-US" altLang="zh-CN" sz="2000" b="0" i="1" smtClean="0">
                            <a:latin typeface="Cambria Math" panose="02040503050406030204" pitchFamily="18" charset="0"/>
                            <a:cs typeface="Arial" panose="020B0604020202020204" pitchFamily="34" charset="0"/>
                          </a:rPr>
                          <m:t>𝑝</m:t>
                        </m:r>
                        <m:r>
                          <a:rPr lang="en-US" altLang="zh-CN" sz="2000" b="0" i="1" smtClean="0">
                            <a:latin typeface="Cambria Math" panose="02040503050406030204" pitchFamily="18" charset="0"/>
                            <a:cs typeface="Arial" panose="020B0604020202020204" pitchFamily="34" charset="0"/>
                          </a:rPr>
                          <m:t>(</m:t>
                        </m:r>
                        <m:r>
                          <a:rPr lang="en-US" altLang="zh-CN" sz="2000" b="1" i="1" smtClean="0">
                            <a:latin typeface="Cambria Math" panose="02040503050406030204" pitchFamily="18" charset="0"/>
                            <a:cs typeface="Arial" panose="020B0604020202020204" pitchFamily="34" charset="0"/>
                          </a:rPr>
                          <m:t>𝒚</m:t>
                        </m:r>
                        <m:r>
                          <a:rPr lang="en-US" altLang="zh-CN" sz="2000" b="0" i="1" smtClean="0">
                            <a:latin typeface="Cambria Math" panose="02040503050406030204" pitchFamily="18" charset="0"/>
                            <a:cs typeface="Arial" panose="020B0604020202020204" pitchFamily="34" charset="0"/>
                          </a:rPr>
                          <m:t>|</m:t>
                        </m:r>
                        <m:r>
                          <a:rPr lang="en-US" altLang="zh-CN" sz="2000" b="0" i="1" smtClean="0">
                            <a:latin typeface="Cambria Math" panose="02040503050406030204" pitchFamily="18" charset="0"/>
                            <a:cs typeface="Arial" panose="020B0604020202020204" pitchFamily="34" charset="0"/>
                          </a:rPr>
                          <m:t>𝑋</m:t>
                        </m:r>
                        <m:r>
                          <a:rPr lang="en-US" altLang="zh-CN" sz="2000" b="0" i="1" smtClean="0">
                            <a:latin typeface="Cambria Math" panose="02040503050406030204" pitchFamily="18" charset="0"/>
                            <a:cs typeface="Arial" panose="020B0604020202020204" pitchFamily="34" charset="0"/>
                          </a:rPr>
                          <m:t>,</m:t>
                        </m:r>
                        <m:r>
                          <a:rPr lang="en-US" altLang="zh-CN" sz="2000" b="0" i="1" smtClean="0">
                            <a:latin typeface="Cambria Math" panose="02040503050406030204" pitchFamily="18" charset="0"/>
                            <a:cs typeface="Arial" panose="020B0604020202020204" pitchFamily="34" charset="0"/>
                          </a:rPr>
                          <m:t>𝜃</m:t>
                        </m:r>
                        <m:r>
                          <a:rPr lang="en-US" altLang="zh-CN" sz="2000" b="0" i="1" smtClean="0">
                            <a:latin typeface="Cambria Math" panose="02040503050406030204" pitchFamily="18" charset="0"/>
                            <a:cs typeface="Arial" panose="020B0604020202020204" pitchFamily="34" charset="0"/>
                          </a:rPr>
                          <m:t>)</m:t>
                        </m:r>
                      </m:e>
                    </m:func>
                  </m:oMath>
                </a14:m>
                <a:r>
                  <a:rPr lang="en-US" altLang="zh-CN" sz="2000" dirty="0">
                    <a:latin typeface="Arial" panose="020B0604020202020204" pitchFamily="34" charset="0"/>
                    <a:cs typeface="Arial" panose="020B0604020202020204" pitchFamily="34" charset="0"/>
                  </a:rPr>
                  <a:t>, e.g., by gradient descent.</a:t>
                </a:r>
              </a:p>
              <a:p>
                <a:pPr lvl="1">
                  <a:lnSpc>
                    <a:spcPct val="110000"/>
                  </a:lnSpc>
                </a:pPr>
                <a:r>
                  <a:rPr lang="en-US" altLang="zh-CN" sz="1800" dirty="0">
                    <a:latin typeface="Arial" panose="020B0604020202020204" pitchFamily="34" charset="0"/>
                    <a:cs typeface="Arial" panose="020B0604020202020204" pitchFamily="34" charset="0"/>
                  </a:rPr>
                  <a:t>The following matrix identities will be useful in computing the gradient:</a:t>
                </a:r>
              </a:p>
              <a:p>
                <a:pPr>
                  <a:lnSpc>
                    <a:spcPct val="110000"/>
                  </a:lnSpc>
                  <a:spcBef>
                    <a:spcPts val="500"/>
                  </a:spcBef>
                </a:pPr>
                <a:endParaRPr lang="en-US" altLang="zh-CN" sz="2000" dirty="0">
                  <a:latin typeface="Arial" panose="020B0604020202020204" pitchFamily="34" charset="0"/>
                  <a:cs typeface="Arial" panose="020B0604020202020204" pitchFamily="34" charset="0"/>
                </a:endParaRPr>
              </a:p>
            </p:txBody>
          </p:sp>
        </mc:Choice>
        <mc:Fallback xmlns="">
          <p:sp>
            <p:nvSpPr>
              <p:cNvPr id="3" name="内容占位符 2">
                <a:extLst>
                  <a:ext uri="{FF2B5EF4-FFF2-40B4-BE49-F238E27FC236}">
                    <a16:creationId xmlns:a16="http://schemas.microsoft.com/office/drawing/2014/main" id="{400792E5-9ED7-46C4-9C77-27C8DA7ECC9A}"/>
                  </a:ext>
                </a:extLst>
              </p:cNvPr>
              <p:cNvSpPr>
                <a:spLocks noGrp="1" noRot="1" noChangeAspect="1" noMove="1" noResize="1" noEditPoints="1" noAdjustHandles="1" noChangeArrowheads="1" noChangeShapeType="1" noTextEdit="1"/>
              </p:cNvSpPr>
              <p:nvPr>
                <p:ph idx="1"/>
              </p:nvPr>
            </p:nvSpPr>
            <p:spPr>
              <a:xfrm>
                <a:off x="838199" y="1151468"/>
                <a:ext cx="9858153" cy="5204881"/>
              </a:xfrm>
              <a:blipFill>
                <a:blip r:embed="rId6"/>
                <a:stretch>
                  <a:fillRect l="-494" t="-585"/>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id="{6CDE0395-B225-4D04-8615-D93DC277A631}"/>
              </a:ext>
            </a:extLst>
          </p:cNvPr>
          <p:cNvSpPr>
            <a:spLocks noGrp="1"/>
          </p:cNvSpPr>
          <p:nvPr>
            <p:ph type="sldNum" sz="quarter" idx="12"/>
          </p:nvPr>
        </p:nvSpPr>
        <p:spPr/>
        <p:txBody>
          <a:bodyPr/>
          <a:lstStyle/>
          <a:p>
            <a:fld id="{AFE68A9B-37D2-492E-AB52-9A577CDF7D8F}" type="slidenum">
              <a:rPr lang="zh-CN" altLang="en-US" smtClean="0"/>
              <a:t>43</a:t>
            </a:fld>
            <a:endParaRPr lang="zh-CN" altLang="en-US"/>
          </a:p>
        </p:txBody>
      </p:sp>
      <p:pic>
        <p:nvPicPr>
          <p:cNvPr id="6" name="图片 5" descr="\documentclass{article}&#10;\usepackage{amsmath}&#10;\usepackage{amsfonts}&#10;\usepackage{amssymb}&#10;\usepackage{xcolor}&#10;\usepackage{setspace}&#10;\pagestyle{empty}&#10;\begin{document}&#10;&#10;\begin{align*}&#10;\underbrace{\log p(\boldsymbol{y} \mid X, \theta)}_{\text {marginal log likelihood }} = \;\; -\frac{1}{2} \underbrace{\boldsymbol{y}^\top \left(K_{XX}(\theta) + \sigma^2 I\right)^{-1} \boldsymbol{y}}_{\text {data ``fit'' }} \; \; - \;\; \frac{1}{2} \underbrace{\log \left|K_{XX}(\theta) + \sigma^2 I\right|}_{\text {model complexity }}-\frac{N}{2} \log 2 \pi&#10;\end{align*}&#10;&#10;\end{document}" title="IguanaTex Bitmap Display">
            <a:extLst>
              <a:ext uri="{FF2B5EF4-FFF2-40B4-BE49-F238E27FC236}">
                <a16:creationId xmlns:a16="http://schemas.microsoft.com/office/drawing/2014/main" id="{4EA627E2-969D-6875-2F96-50D1E2594948}"/>
              </a:ext>
            </a:extLst>
          </p:cNvPr>
          <p:cNvPicPr>
            <a:picLocks noChangeAspect="1"/>
          </p:cNvPicPr>
          <p:nvPr>
            <p:custDataLst>
              <p:tags r:id="rId1"/>
            </p:custDataLst>
          </p:nvPr>
        </p:nvPicPr>
        <p:blipFill>
          <a:blip r:embed="rId7">
            <a:extLst>
              <a:ext uri="{28A0092B-C50C-407E-A947-70E740481C1C}">
                <a14:useLocalDpi xmlns:a14="http://schemas.microsoft.com/office/drawing/2010/main" val="0"/>
              </a:ext>
            </a:extLst>
          </a:blip>
          <a:stretch>
            <a:fillRect/>
          </a:stretch>
        </p:blipFill>
        <p:spPr>
          <a:xfrm>
            <a:off x="1358817" y="2434595"/>
            <a:ext cx="8823961" cy="731520"/>
          </a:xfrm>
          <a:prstGeom prst="rect">
            <a:avLst/>
          </a:prstGeom>
        </p:spPr>
      </p:pic>
      <p:pic>
        <p:nvPicPr>
          <p:cNvPr id="8" name="图片 7" descr="\documentclass{article}&#10;\usepackage{amsmath}&#10;\usepackage{amsfonts}&#10;\usepackage{amssymb}&#10;\usepackage{xcolor}&#10;\usepackage{setspace}&#10;\pagestyle{empty}&#10;\begin{document}&#10;&#10;\begin{spacing}{2.5}&#10;\begin{align*}&#10;&amp; \frac{\partial}{\partial \theta} K^{-1}  = -K^{-1} \frac{\partial K}{\partial \theta} K^{-1}, \qquad \frac{\partial}{\partial \theta} \log (|K|)=\operatorname{tr}\left(K^{-1} \frac{\partial K}{\partial \theta}\right)&#10;\end{align*}&#10;\end{spacing}&#10;&#10;\end{document}" title="IguanaTex Bitmap Display">
            <a:extLst>
              <a:ext uri="{FF2B5EF4-FFF2-40B4-BE49-F238E27FC236}">
                <a16:creationId xmlns:a16="http://schemas.microsoft.com/office/drawing/2014/main" id="{C2EFA973-EF4A-7517-119E-74647DACAC79}"/>
              </a:ext>
            </a:extLst>
          </p:cNvPr>
          <p:cNvPicPr>
            <a:picLocks noChangeAspect="1"/>
          </p:cNvPicPr>
          <p:nvPr>
            <p:custDataLst>
              <p:tags r:id="rId2"/>
            </p:custDataLst>
          </p:nvPr>
        </p:nvPicPr>
        <p:blipFill>
          <a:blip r:embed="rId8">
            <a:extLst>
              <a:ext uri="{28A0092B-C50C-407E-A947-70E740481C1C}">
                <a14:useLocalDpi xmlns:a14="http://schemas.microsoft.com/office/drawing/2010/main" val="0"/>
              </a:ext>
            </a:extLst>
          </a:blip>
          <a:stretch>
            <a:fillRect/>
          </a:stretch>
        </p:blipFill>
        <p:spPr>
          <a:xfrm>
            <a:off x="2828988" y="5476475"/>
            <a:ext cx="5875022" cy="548640"/>
          </a:xfrm>
          <a:prstGeom prst="rect">
            <a:avLst/>
          </a:prstGeom>
        </p:spPr>
      </p:pic>
      <p:pic>
        <p:nvPicPr>
          <p:cNvPr id="10" name="图片 9" descr="\documentclass{article}&#10;\usepackage{amsmath}&#10;\usepackage{amsfonts}&#10;\usepackage{xcolor}&#10;\usepackage{setspace}&#10;\pagestyle{empty}&#10;\begin{document}&#10;&#10;\begin{align*}&#10;&amp; f(\boldsymbol{x}_{1:n}) \sim \mathcal{N}(0, \; K_{XX}(\theta)),  \qquad \boldsymbol{y} = f(\boldsymbol{x}_{1:n}) + \boldsymbol{\epsilon} \; \sim \; \mathcal{N}(0, \; K_{XX}(\theta) + \sigma_n^2 I) \\&#10;&amp; \qquad \qquad \qquad \qquad \qquad \qquad  \Downarrow&#10;\end{align*}&#10;&#10;\end{document}" title="IguanaTex Bitmap Display">
            <a:extLst>
              <a:ext uri="{FF2B5EF4-FFF2-40B4-BE49-F238E27FC236}">
                <a16:creationId xmlns:a16="http://schemas.microsoft.com/office/drawing/2014/main" id="{24AD8D89-3FC9-CBDD-ED95-6608D5406D73}"/>
              </a:ext>
            </a:extLst>
          </p:cNvPr>
          <p:cNvPicPr>
            <a:picLocks noChangeAspect="1"/>
          </p:cNvPicPr>
          <p:nvPr>
            <p:custDataLst>
              <p:tags r:id="rId3"/>
            </p:custDataLst>
          </p:nvPr>
        </p:nvPicPr>
        <p:blipFill>
          <a:blip r:embed="rId9">
            <a:extLst>
              <a:ext uri="{28A0092B-C50C-407E-A947-70E740481C1C}">
                <a14:useLocalDpi xmlns:a14="http://schemas.microsoft.com/office/drawing/2010/main" val="0"/>
              </a:ext>
            </a:extLst>
          </a:blip>
          <a:stretch>
            <a:fillRect/>
          </a:stretch>
        </p:blipFill>
        <p:spPr>
          <a:xfrm>
            <a:off x="2173447" y="1683660"/>
            <a:ext cx="7200897" cy="594360"/>
          </a:xfrm>
          <a:prstGeom prst="rect">
            <a:avLst/>
          </a:prstGeom>
        </p:spPr>
      </p:pic>
    </p:spTree>
    <p:extLst>
      <p:ext uri="{BB962C8B-B14F-4D97-AF65-F5344CB8AC3E}">
        <p14:creationId xmlns:p14="http://schemas.microsoft.com/office/powerpoint/2010/main" val="559100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75C674-70A3-4942-B8AC-01028A4EC8A8}"/>
              </a:ext>
            </a:extLst>
          </p:cNvPr>
          <p:cNvSpPr>
            <a:spLocks noGrp="1"/>
          </p:cNvSpPr>
          <p:nvPr>
            <p:ph type="title"/>
          </p:nvPr>
        </p:nvSpPr>
        <p:spPr>
          <a:xfrm>
            <a:off x="838200" y="365126"/>
            <a:ext cx="10515600" cy="786342"/>
          </a:xfrm>
        </p:spPr>
        <p:txBody>
          <a:bodyPr>
            <a:normAutofit/>
          </a:bodyPr>
          <a:lstStyle/>
          <a:p>
            <a:r>
              <a:rPr lang="en-US" altLang="zh-CN" sz="3600" dirty="0">
                <a:latin typeface="Arial" panose="020B0604020202020204" pitchFamily="34" charset="0"/>
                <a:cs typeface="Arial" panose="020B0604020202020204" pitchFamily="34" charset="0"/>
              </a:rPr>
              <a:t>GP Regression – Example</a:t>
            </a:r>
            <a:endParaRPr lang="zh-CN" altLang="en-US" sz="3600" dirty="0">
              <a:latin typeface="Arial" panose="020B0604020202020204" pitchFamily="34" charset="0"/>
              <a:cs typeface="Arial" panose="020B0604020202020204" pitchFamily="34" charset="0"/>
            </a:endParaRPr>
          </a:p>
        </p:txBody>
      </p:sp>
      <p:sp>
        <p:nvSpPr>
          <p:cNvPr id="4" name="灯片编号占位符 3">
            <a:extLst>
              <a:ext uri="{FF2B5EF4-FFF2-40B4-BE49-F238E27FC236}">
                <a16:creationId xmlns:a16="http://schemas.microsoft.com/office/drawing/2014/main" id="{6CDE0395-B225-4D04-8615-D93DC277A631}"/>
              </a:ext>
            </a:extLst>
          </p:cNvPr>
          <p:cNvSpPr>
            <a:spLocks noGrp="1"/>
          </p:cNvSpPr>
          <p:nvPr>
            <p:ph type="sldNum" sz="quarter" idx="12"/>
          </p:nvPr>
        </p:nvSpPr>
        <p:spPr/>
        <p:txBody>
          <a:bodyPr/>
          <a:lstStyle/>
          <a:p>
            <a:fld id="{AFE68A9B-37D2-492E-AB52-9A577CDF7D8F}" type="slidenum">
              <a:rPr lang="zh-CN" altLang="en-US" smtClean="0"/>
              <a:t>44</a:t>
            </a:fld>
            <a:endParaRPr lang="zh-CN" altLang="en-US"/>
          </a:p>
        </p:txBody>
      </p:sp>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68C0768E-4A27-42CA-9790-969BC2866D1E}"/>
                  </a:ext>
                </a:extLst>
              </p:cNvPr>
              <p:cNvSpPr txBox="1"/>
              <p:nvPr/>
            </p:nvSpPr>
            <p:spPr>
              <a:xfrm>
                <a:off x="1683281" y="5229764"/>
                <a:ext cx="3657600" cy="612988"/>
              </a:xfrm>
              <a:prstGeom prst="rect">
                <a:avLst/>
              </a:prstGeom>
              <a:noFill/>
            </p:spPr>
            <p:txBody>
              <a:bodyPr wrap="square" rtlCol="0">
                <a:spAutoFit/>
              </a:bodyPr>
              <a:lstStyle/>
              <a:p>
                <a:pPr>
                  <a:lnSpc>
                    <a:spcPct val="110000"/>
                  </a:lnSpc>
                  <a:spcBef>
                    <a:spcPts val="500"/>
                  </a:spcBef>
                </a:pPr>
                <a:r>
                  <a:rPr lang="en-US" altLang="zh-CN" sz="1600" dirty="0">
                    <a:latin typeface="Arial" panose="020B0604020202020204" pitchFamily="34" charset="0"/>
                    <a:cs typeface="Arial" panose="020B0604020202020204" pitchFamily="34" charset="0"/>
                  </a:rPr>
                  <a:t>An artificial example showing the effect of length scale </a:t>
                </a:r>
                <a14:m>
                  <m:oMath xmlns:m="http://schemas.openxmlformats.org/officeDocument/2006/math">
                    <m:r>
                      <a:rPr lang="en-US" altLang="zh-CN" sz="1600" b="0" i="1" smtClean="0">
                        <a:latin typeface="Cambria Math" panose="02040503050406030204" pitchFamily="18" charset="0"/>
                      </a:rPr>
                      <m:t>ℓ</m:t>
                    </m:r>
                  </m:oMath>
                </a14:m>
                <a:r>
                  <a:rPr lang="zh-CN" altLang="en-US" sz="1600" dirty="0">
                    <a:latin typeface="Arial" panose="020B0604020202020204" pitchFamily="34" charset="0"/>
                    <a:cs typeface="Arial" panose="020B0604020202020204" pitchFamily="34" charset="0"/>
                  </a:rPr>
                  <a:t> </a:t>
                </a:r>
                <a:r>
                  <a:rPr lang="en-US" altLang="zh-CN" sz="1600" dirty="0">
                    <a:latin typeface="Arial" panose="020B0604020202020204" pitchFamily="34" charset="0"/>
                    <a:cs typeface="Arial" panose="020B0604020202020204" pitchFamily="34" charset="0"/>
                  </a:rPr>
                  <a:t>in RBF kernel.</a:t>
                </a:r>
                <a:endParaRPr lang="zh-CN" altLang="en-US" sz="1600" dirty="0">
                  <a:latin typeface="Arial" panose="020B0604020202020204" pitchFamily="34" charset="0"/>
                  <a:cs typeface="Arial" panose="020B0604020202020204" pitchFamily="34" charset="0"/>
                </a:endParaRPr>
              </a:p>
            </p:txBody>
          </p:sp>
        </mc:Choice>
        <mc:Fallback xmlns="">
          <p:sp>
            <p:nvSpPr>
              <p:cNvPr id="13" name="文本框 12">
                <a:extLst>
                  <a:ext uri="{FF2B5EF4-FFF2-40B4-BE49-F238E27FC236}">
                    <a16:creationId xmlns:a16="http://schemas.microsoft.com/office/drawing/2014/main" id="{68C0768E-4A27-42CA-9790-969BC2866D1E}"/>
                  </a:ext>
                </a:extLst>
              </p:cNvPr>
              <p:cNvSpPr txBox="1">
                <a:spLocks noRot="1" noChangeAspect="1" noMove="1" noResize="1" noEditPoints="1" noAdjustHandles="1" noChangeArrowheads="1" noChangeShapeType="1" noTextEdit="1"/>
              </p:cNvSpPr>
              <p:nvPr/>
            </p:nvSpPr>
            <p:spPr>
              <a:xfrm>
                <a:off x="1683281" y="5229764"/>
                <a:ext cx="3657600" cy="612988"/>
              </a:xfrm>
              <a:prstGeom prst="rect">
                <a:avLst/>
              </a:prstGeom>
              <a:blipFill>
                <a:blip r:embed="rId2"/>
                <a:stretch>
                  <a:fillRect l="-833" t="-2000" b="-13000"/>
                </a:stretch>
              </a:blipFill>
            </p:spPr>
            <p:txBody>
              <a:bodyPr/>
              <a:lstStyle/>
              <a:p>
                <a:r>
                  <a:rPr lang="zh-CN" altLang="en-US">
                    <a:noFill/>
                  </a:rPr>
                  <a:t> </a:t>
                </a:r>
              </a:p>
            </p:txBody>
          </p:sp>
        </mc:Fallback>
      </mc:AlternateContent>
      <p:pic>
        <p:nvPicPr>
          <p:cNvPr id="21" name="图片 20">
            <a:extLst>
              <a:ext uri="{FF2B5EF4-FFF2-40B4-BE49-F238E27FC236}">
                <a16:creationId xmlns:a16="http://schemas.microsoft.com/office/drawing/2014/main" id="{8CC6452E-FCEF-47F2-9964-4BEB18D34F5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140450" y="1408136"/>
            <a:ext cx="4660145" cy="3579184"/>
          </a:xfrm>
          <a:prstGeom prst="rect">
            <a:avLst/>
          </a:prstGeom>
        </p:spPr>
      </p:pic>
      <p:sp>
        <p:nvSpPr>
          <p:cNvPr id="22" name="文本框 21">
            <a:extLst>
              <a:ext uri="{FF2B5EF4-FFF2-40B4-BE49-F238E27FC236}">
                <a16:creationId xmlns:a16="http://schemas.microsoft.com/office/drawing/2014/main" id="{A788E79B-A3F0-46E5-9731-DD4BB2905720}"/>
              </a:ext>
            </a:extLst>
          </p:cNvPr>
          <p:cNvSpPr txBox="1"/>
          <p:nvPr/>
        </p:nvSpPr>
        <p:spPr>
          <a:xfrm>
            <a:off x="6772964" y="5229764"/>
            <a:ext cx="3657600" cy="869918"/>
          </a:xfrm>
          <a:prstGeom prst="rect">
            <a:avLst/>
          </a:prstGeom>
          <a:noFill/>
        </p:spPr>
        <p:txBody>
          <a:bodyPr wrap="square" rtlCol="0">
            <a:spAutoFit/>
          </a:bodyPr>
          <a:lstStyle/>
          <a:p>
            <a:pPr>
              <a:lnSpc>
                <a:spcPct val="110000"/>
              </a:lnSpc>
              <a:spcBef>
                <a:spcPts val="500"/>
              </a:spcBef>
            </a:pPr>
            <a:r>
              <a:rPr lang="en-US" altLang="zh-CN" sz="1600" dirty="0">
                <a:latin typeface="Arial" panose="020B0604020202020204" pitchFamily="34" charset="0"/>
                <a:cs typeface="Arial" panose="020B0604020202020204" pitchFamily="34" charset="0"/>
              </a:rPr>
              <a:t>Application in computational fluid dynamics simulation.</a:t>
            </a:r>
          </a:p>
          <a:p>
            <a:pPr>
              <a:lnSpc>
                <a:spcPct val="110000"/>
              </a:lnSpc>
              <a:spcBef>
                <a:spcPts val="500"/>
              </a:spcBef>
            </a:pPr>
            <a:r>
              <a:rPr lang="en-US" altLang="zh-CN" sz="1100" dirty="0">
                <a:latin typeface="Arial" panose="020B0604020202020204" pitchFamily="34" charset="0"/>
                <a:cs typeface="Arial" panose="020B0604020202020204" pitchFamily="34" charset="0"/>
                <a:hlinkClick r:id="rId4"/>
              </a:rPr>
              <a:t>https://doi.org/10.1016/j.ijheatfluidflow.2019.108497</a:t>
            </a:r>
            <a:endParaRPr lang="zh-CN" altLang="en-US" sz="1100" dirty="0">
              <a:latin typeface="Arial" panose="020B0604020202020204" pitchFamily="34" charset="0"/>
              <a:cs typeface="Arial" panose="020B0604020202020204" pitchFamily="34" charset="0"/>
            </a:endParaRPr>
          </a:p>
        </p:txBody>
      </p:sp>
      <p:pic>
        <p:nvPicPr>
          <p:cNvPr id="7" name="图片 6">
            <a:extLst>
              <a:ext uri="{FF2B5EF4-FFF2-40B4-BE49-F238E27FC236}">
                <a16:creationId xmlns:a16="http://schemas.microsoft.com/office/drawing/2014/main" id="{A747632D-B4CA-4B98-9C00-16EEF27CE746}"/>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319884" y="1481482"/>
            <a:ext cx="4079258" cy="3506407"/>
          </a:xfrm>
          <a:prstGeom prst="rect">
            <a:avLst/>
          </a:prstGeom>
        </p:spPr>
      </p:pic>
    </p:spTree>
    <p:extLst>
      <p:ext uri="{BB962C8B-B14F-4D97-AF65-F5344CB8AC3E}">
        <p14:creationId xmlns:p14="http://schemas.microsoft.com/office/powerpoint/2010/main" val="3265830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75C674-70A3-4942-B8AC-01028A4EC8A8}"/>
              </a:ext>
            </a:extLst>
          </p:cNvPr>
          <p:cNvSpPr>
            <a:spLocks noGrp="1"/>
          </p:cNvSpPr>
          <p:nvPr>
            <p:ph type="title"/>
          </p:nvPr>
        </p:nvSpPr>
        <p:spPr>
          <a:xfrm>
            <a:off x="838200" y="365126"/>
            <a:ext cx="10515600" cy="786342"/>
          </a:xfrm>
        </p:spPr>
        <p:txBody>
          <a:bodyPr>
            <a:normAutofit/>
          </a:bodyPr>
          <a:lstStyle/>
          <a:p>
            <a:r>
              <a:rPr lang="en-US" altLang="zh-CN" sz="3600" dirty="0">
                <a:latin typeface="Arial" panose="020B0604020202020204" pitchFamily="34" charset="0"/>
                <a:cs typeface="Arial" panose="020B0604020202020204" pitchFamily="34" charset="0"/>
              </a:rPr>
              <a:t>GP Regression – Kernel Design</a:t>
            </a:r>
            <a:endParaRPr lang="zh-CN" altLang="en-US" sz="3600" dirty="0">
              <a:latin typeface="Arial" panose="020B0604020202020204" pitchFamily="34" charset="0"/>
              <a:cs typeface="Arial" panose="020B0604020202020204" pitchFamily="34" charset="0"/>
            </a:endParaRPr>
          </a:p>
        </p:txBody>
      </p:sp>
      <p:sp>
        <p:nvSpPr>
          <p:cNvPr id="4" name="灯片编号占位符 3">
            <a:extLst>
              <a:ext uri="{FF2B5EF4-FFF2-40B4-BE49-F238E27FC236}">
                <a16:creationId xmlns:a16="http://schemas.microsoft.com/office/drawing/2014/main" id="{6CDE0395-B225-4D04-8615-D93DC277A631}"/>
              </a:ext>
            </a:extLst>
          </p:cNvPr>
          <p:cNvSpPr>
            <a:spLocks noGrp="1"/>
          </p:cNvSpPr>
          <p:nvPr>
            <p:ph type="sldNum" sz="quarter" idx="12"/>
          </p:nvPr>
        </p:nvSpPr>
        <p:spPr/>
        <p:txBody>
          <a:bodyPr/>
          <a:lstStyle/>
          <a:p>
            <a:fld id="{AFE68A9B-37D2-492E-AB52-9A577CDF7D8F}" type="slidenum">
              <a:rPr lang="zh-CN" altLang="en-US" smtClean="0"/>
              <a:t>45</a:t>
            </a:fld>
            <a:endParaRPr lang="zh-CN" altLang="en-US"/>
          </a:p>
        </p:txBody>
      </p:sp>
      <p:pic>
        <p:nvPicPr>
          <p:cNvPr id="14" name="图片 13">
            <a:extLst>
              <a:ext uri="{FF2B5EF4-FFF2-40B4-BE49-F238E27FC236}">
                <a16:creationId xmlns:a16="http://schemas.microsoft.com/office/drawing/2014/main" id="{29C5863C-561D-4298-B47E-71B0C31329D2}"/>
              </a:ext>
            </a:extLst>
          </p:cNvPr>
          <p:cNvPicPr>
            <a:picLocks noChangeAspect="1"/>
          </p:cNvPicPr>
          <p:nvPr/>
        </p:nvPicPr>
        <p:blipFill>
          <a:blip r:embed="rId5"/>
          <a:stretch>
            <a:fillRect/>
          </a:stretch>
        </p:blipFill>
        <p:spPr>
          <a:xfrm>
            <a:off x="934916" y="1209026"/>
            <a:ext cx="5627648" cy="2264147"/>
          </a:xfrm>
          <a:prstGeom prst="rect">
            <a:avLst/>
          </a:prstGeom>
        </p:spPr>
      </p:pic>
      <p:pic>
        <p:nvPicPr>
          <p:cNvPr id="10" name="图片 9" descr="\documentclass{article}&#10;\usepackage{amsmath}&#10;\usepackage{amsfonts}&#10;\usepackage{xcolor}&#10;\usepackage{setspace}&#10;\pagestyle{empty}&#10;\begin{document}&#10;&#10;\begin{spacing}{1.5}&#10;\begin{align*}&#10;&amp; K\left(x, x^{\prime}\right) = \; K_{\text{RBF1}}\left(x, x^{\prime}\right) + K_{\text{RBF2}}\left(x, x^{\prime}\right) \\&#10;&amp; \qquad \qquad \quad + K_{\text{RQ}}\left(x, x^{\prime}\right) + K_{\text{Periodic}}\left(x, x^{\prime}\right) \\&#10;\end{align*}&#10;\end{spacing}&#10;&#10;\end{document}" title="IguanaTex Bitmap Display">
            <a:extLst>
              <a:ext uri="{FF2B5EF4-FFF2-40B4-BE49-F238E27FC236}">
                <a16:creationId xmlns:a16="http://schemas.microsoft.com/office/drawing/2014/main" id="{B0FF9001-045A-126E-C765-BD5CB1C32438}"/>
              </a:ext>
            </a:extLst>
          </p:cNvPr>
          <p:cNvPicPr>
            <a:picLocks noChangeAspect="1"/>
          </p:cNvPicPr>
          <p:nvPr>
            <p:custDataLst>
              <p:tags r:id="rId1"/>
            </p:custDataLst>
          </p:nvPr>
        </p:nvPicPr>
        <p:blipFill>
          <a:blip r:embed="rId6">
            <a:extLst>
              <a:ext uri="{28A0092B-C50C-407E-A947-70E740481C1C}">
                <a14:useLocalDpi xmlns:a14="http://schemas.microsoft.com/office/drawing/2010/main" val="0"/>
              </a:ext>
            </a:extLst>
          </a:blip>
          <a:stretch>
            <a:fillRect/>
          </a:stretch>
        </p:blipFill>
        <p:spPr>
          <a:xfrm>
            <a:off x="1412629" y="4616366"/>
            <a:ext cx="3799842" cy="650238"/>
          </a:xfrm>
          <a:prstGeom prst="rect">
            <a:avLst/>
          </a:prstGeom>
        </p:spPr>
      </p:pic>
      <p:sp>
        <p:nvSpPr>
          <p:cNvPr id="23" name="文本框 22">
            <a:extLst>
              <a:ext uri="{FF2B5EF4-FFF2-40B4-BE49-F238E27FC236}">
                <a16:creationId xmlns:a16="http://schemas.microsoft.com/office/drawing/2014/main" id="{88A1254D-2343-4241-87E4-C205CDC2D2EE}"/>
              </a:ext>
            </a:extLst>
          </p:cNvPr>
          <p:cNvSpPr txBox="1"/>
          <p:nvPr/>
        </p:nvSpPr>
        <p:spPr>
          <a:xfrm>
            <a:off x="1344618" y="3731098"/>
            <a:ext cx="5182775" cy="683970"/>
          </a:xfrm>
          <a:prstGeom prst="rect">
            <a:avLst/>
          </a:prstGeom>
          <a:noFill/>
        </p:spPr>
        <p:txBody>
          <a:bodyPr wrap="square" rtlCol="0">
            <a:spAutoFit/>
          </a:bodyPr>
          <a:lstStyle/>
          <a:p>
            <a:pPr>
              <a:lnSpc>
                <a:spcPct val="110000"/>
              </a:lnSpc>
              <a:spcBef>
                <a:spcPts val="500"/>
              </a:spcBef>
            </a:pPr>
            <a:r>
              <a:rPr lang="en-US" altLang="zh-CN" sz="1600" b="0" i="0" dirty="0">
                <a:solidFill>
                  <a:srgbClr val="000000"/>
                </a:solidFill>
                <a:effectLst/>
                <a:latin typeface="Microsoft YaHei" panose="020B0503020204020204" pitchFamily="34" charset="-122"/>
                <a:ea typeface="Microsoft YaHei" panose="020B0503020204020204" pitchFamily="34" charset="-122"/>
              </a:rPr>
              <a:t>Atmospheric concentration of CO</a:t>
            </a:r>
            <a:r>
              <a:rPr lang="en-US" altLang="zh-CN" sz="1600" b="0" i="0" baseline="-25000" dirty="0">
                <a:solidFill>
                  <a:srgbClr val="000000"/>
                </a:solidFill>
                <a:effectLst/>
                <a:latin typeface="Microsoft YaHei" panose="020B0503020204020204" pitchFamily="34" charset="-122"/>
                <a:ea typeface="Microsoft YaHei" panose="020B0503020204020204" pitchFamily="34" charset="-122"/>
              </a:rPr>
              <a:t>2  </a:t>
            </a:r>
            <a:r>
              <a:rPr lang="en-US" altLang="zh-CN" sz="1600" b="0" i="0" dirty="0">
                <a:solidFill>
                  <a:srgbClr val="000000"/>
                </a:solidFill>
                <a:effectLst/>
                <a:latin typeface="Microsoft YaHei" panose="020B0503020204020204" pitchFamily="34" charset="-122"/>
                <a:ea typeface="Microsoft YaHei" panose="020B0503020204020204" pitchFamily="34" charset="-122"/>
              </a:rPr>
              <a:t>[Chap. 5, GPML]</a:t>
            </a:r>
          </a:p>
          <a:p>
            <a:pPr>
              <a:lnSpc>
                <a:spcPct val="110000"/>
              </a:lnSpc>
              <a:spcBef>
                <a:spcPts val="500"/>
              </a:spcBef>
            </a:pPr>
            <a:r>
              <a:rPr lang="en-US" altLang="zh-CN" sz="1600" dirty="0">
                <a:solidFill>
                  <a:srgbClr val="000000"/>
                </a:solidFill>
                <a:latin typeface="Microsoft YaHei" panose="020B0503020204020204" pitchFamily="34" charset="-122"/>
                <a:ea typeface="Microsoft YaHei" panose="020B0503020204020204" pitchFamily="34" charset="-122"/>
              </a:rPr>
              <a:t>(Richer set of features by </a:t>
            </a:r>
            <a:r>
              <a:rPr lang="en-US" altLang="zh-CN" sz="1600" dirty="0">
                <a:solidFill>
                  <a:srgbClr val="0000FF"/>
                </a:solidFill>
                <a:latin typeface="Microsoft YaHei" panose="020B0503020204020204" pitchFamily="34" charset="-122"/>
                <a:ea typeface="Microsoft YaHei" panose="020B0503020204020204" pitchFamily="34" charset="-122"/>
              </a:rPr>
              <a:t>combining</a:t>
            </a:r>
            <a:r>
              <a:rPr lang="en-US" altLang="zh-CN" sz="1600" dirty="0">
                <a:solidFill>
                  <a:srgbClr val="000000"/>
                </a:solidFill>
                <a:latin typeface="Microsoft YaHei" panose="020B0503020204020204" pitchFamily="34" charset="-122"/>
                <a:ea typeface="Microsoft YaHei" panose="020B0503020204020204" pitchFamily="34" charset="-122"/>
              </a:rPr>
              <a:t> kernels.)</a:t>
            </a:r>
            <a:endParaRPr lang="zh-CN" altLang="en-US" sz="1600" dirty="0"/>
          </a:p>
        </p:txBody>
      </p:sp>
      <p:pic>
        <p:nvPicPr>
          <p:cNvPr id="15" name="图片 14" descr="\documentclass{article}&#10;\usepackage{amsmath}&#10;\usepackage{amsfonts}&#10;\usepackage{xcolor}&#10;\usepackage{setspace}&#10;\pagestyle{empty}&#10;\begin{document}&#10;&#10;\begin{align*}&#10;&amp; K_{\text{Periodic}}\left(x, x^{\prime}\right) = \; \theta_a^2 \; e^{-\frac{\left(x-x^{\prime}\right)^2}{2 \theta_b^2} } e^{ -\frac{2 \sin ^2\left(\pi\left(x-x^{\prime}\right)\right)}{\theta_c^2} }&#10;\end{align*}&#10;&#10;\end{document}" title="IguanaTex Bitmap Display">
            <a:extLst>
              <a:ext uri="{FF2B5EF4-FFF2-40B4-BE49-F238E27FC236}">
                <a16:creationId xmlns:a16="http://schemas.microsoft.com/office/drawing/2014/main" id="{3573E59B-269F-4769-B13E-D1969A8BF66B}"/>
              </a:ext>
            </a:extLst>
          </p:cNvPr>
          <p:cNvPicPr>
            <a:picLocks noChangeAspect="1"/>
          </p:cNvPicPr>
          <p:nvPr>
            <p:custDataLst>
              <p:tags r:id="rId2"/>
            </p:custDataLst>
          </p:nvPr>
        </p:nvPicPr>
        <p:blipFill>
          <a:blip r:embed="rId7">
            <a:extLst>
              <a:ext uri="{28A0092B-C50C-407E-A947-70E740481C1C}">
                <a14:useLocalDpi xmlns:a14="http://schemas.microsoft.com/office/drawing/2010/main" val="0"/>
              </a:ext>
            </a:extLst>
          </a:blip>
          <a:stretch>
            <a:fillRect/>
          </a:stretch>
        </p:blipFill>
        <p:spPr>
          <a:xfrm>
            <a:off x="1412629" y="5558726"/>
            <a:ext cx="3962401" cy="406400"/>
          </a:xfrm>
          <a:prstGeom prst="rect">
            <a:avLst/>
          </a:prstGeom>
        </p:spPr>
      </p:pic>
      <p:grpSp>
        <p:nvGrpSpPr>
          <p:cNvPr id="3" name="组合 2">
            <a:extLst>
              <a:ext uri="{FF2B5EF4-FFF2-40B4-BE49-F238E27FC236}">
                <a16:creationId xmlns:a16="http://schemas.microsoft.com/office/drawing/2014/main" id="{042AECBB-F494-43D4-B8B3-1E8141A861E8}"/>
              </a:ext>
            </a:extLst>
          </p:cNvPr>
          <p:cNvGrpSpPr/>
          <p:nvPr/>
        </p:nvGrpSpPr>
        <p:grpSpPr>
          <a:xfrm>
            <a:off x="5113637" y="3058485"/>
            <a:ext cx="2795183" cy="604294"/>
            <a:chOff x="5113637" y="3058485"/>
            <a:chExt cx="2795183" cy="604294"/>
          </a:xfrm>
        </p:grpSpPr>
        <p:cxnSp>
          <p:nvCxnSpPr>
            <p:cNvPr id="50" name="直接箭头连接符 49">
              <a:extLst>
                <a:ext uri="{FF2B5EF4-FFF2-40B4-BE49-F238E27FC236}">
                  <a16:creationId xmlns:a16="http://schemas.microsoft.com/office/drawing/2014/main" id="{351B7CF0-E74B-4512-AF39-6E067CBDC995}"/>
                </a:ext>
              </a:extLst>
            </p:cNvPr>
            <p:cNvCxnSpPr>
              <a:cxnSpLocks/>
            </p:cNvCxnSpPr>
            <p:nvPr/>
          </p:nvCxnSpPr>
          <p:spPr>
            <a:xfrm flipV="1">
              <a:off x="5113637" y="3058485"/>
              <a:ext cx="0" cy="535501"/>
            </a:xfrm>
            <a:prstGeom prst="straightConnector1">
              <a:avLst/>
            </a:prstGeom>
            <a:ln w="57150">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53" name="文本框 52">
              <a:extLst>
                <a:ext uri="{FF2B5EF4-FFF2-40B4-BE49-F238E27FC236}">
                  <a16:creationId xmlns:a16="http://schemas.microsoft.com/office/drawing/2014/main" id="{2E7C91A2-01E0-4B15-A0FF-3F91D7800FC3}"/>
                </a:ext>
              </a:extLst>
            </p:cNvPr>
            <p:cNvSpPr txBox="1"/>
            <p:nvPr/>
          </p:nvSpPr>
          <p:spPr>
            <a:xfrm>
              <a:off x="5145967" y="3377957"/>
              <a:ext cx="2762853" cy="284822"/>
            </a:xfrm>
            <a:prstGeom prst="rect">
              <a:avLst/>
            </a:prstGeom>
            <a:noFill/>
          </p:spPr>
          <p:txBody>
            <a:bodyPr wrap="square" rtlCol="0">
              <a:spAutoFit/>
            </a:bodyPr>
            <a:lstStyle/>
            <a:p>
              <a:pPr>
                <a:lnSpc>
                  <a:spcPct val="110000"/>
                </a:lnSpc>
                <a:spcBef>
                  <a:spcPts val="500"/>
                </a:spcBef>
              </a:pPr>
              <a:r>
                <a:rPr lang="en-US" altLang="zh-CN" sz="1200" b="0" i="0" dirty="0">
                  <a:solidFill>
                    <a:srgbClr val="0000FF"/>
                  </a:solidFill>
                  <a:effectLst/>
                  <a:latin typeface="Microsoft YaHei" panose="020B0503020204020204" pitchFamily="34" charset="-122"/>
                  <a:ea typeface="Microsoft YaHei" panose="020B0503020204020204" pitchFamily="34" charset="-122"/>
                </a:rPr>
                <a:t>2005 (when GPML was written)</a:t>
              </a:r>
              <a:endParaRPr lang="zh-CN" altLang="en-US" sz="1200" dirty="0">
                <a:solidFill>
                  <a:srgbClr val="0000FF"/>
                </a:solidFill>
              </a:endParaRPr>
            </a:p>
          </p:txBody>
        </p:sp>
      </p:grpSp>
      <p:pic>
        <p:nvPicPr>
          <p:cNvPr id="59" name="图片 58">
            <a:extLst>
              <a:ext uri="{FF2B5EF4-FFF2-40B4-BE49-F238E27FC236}">
                <a16:creationId xmlns:a16="http://schemas.microsoft.com/office/drawing/2014/main" id="{072120FB-8C9C-4A6B-ADB5-D9064258C558}"/>
              </a:ext>
            </a:extLst>
          </p:cNvPr>
          <p:cNvPicPr>
            <a:picLocks noChangeAspect="1"/>
          </p:cNvPicPr>
          <p:nvPr/>
        </p:nvPicPr>
        <p:blipFill>
          <a:blip r:embed="rId8"/>
          <a:stretch>
            <a:fillRect/>
          </a:stretch>
        </p:blipFill>
        <p:spPr>
          <a:xfrm>
            <a:off x="8083954" y="1209026"/>
            <a:ext cx="3107188" cy="2396301"/>
          </a:xfrm>
          <a:prstGeom prst="rect">
            <a:avLst/>
          </a:prstGeom>
        </p:spPr>
      </p:pic>
      <p:sp>
        <p:nvSpPr>
          <p:cNvPr id="60" name="文本框 59">
            <a:extLst>
              <a:ext uri="{FF2B5EF4-FFF2-40B4-BE49-F238E27FC236}">
                <a16:creationId xmlns:a16="http://schemas.microsoft.com/office/drawing/2014/main" id="{C00CC057-C3BC-4015-B02C-EA5DDA27690B}"/>
              </a:ext>
            </a:extLst>
          </p:cNvPr>
          <p:cNvSpPr txBox="1"/>
          <p:nvPr/>
        </p:nvSpPr>
        <p:spPr>
          <a:xfrm>
            <a:off x="8083722" y="3731098"/>
            <a:ext cx="3313621" cy="553678"/>
          </a:xfrm>
          <a:prstGeom prst="rect">
            <a:avLst/>
          </a:prstGeom>
          <a:noFill/>
        </p:spPr>
        <p:txBody>
          <a:bodyPr wrap="square" rtlCol="0">
            <a:spAutoFit/>
          </a:bodyPr>
          <a:lstStyle/>
          <a:p>
            <a:pPr>
              <a:lnSpc>
                <a:spcPct val="120000"/>
              </a:lnSpc>
              <a:spcBef>
                <a:spcPts val="500"/>
              </a:spcBef>
            </a:pPr>
            <a:r>
              <a:rPr lang="en-US" altLang="zh-CN" sz="1400" dirty="0">
                <a:solidFill>
                  <a:srgbClr val="000000"/>
                </a:solidFill>
                <a:latin typeface="Microsoft YaHei" panose="020B0503020204020204" pitchFamily="34" charset="-122"/>
                <a:ea typeface="Microsoft YaHei" panose="020B0503020204020204" pitchFamily="34" charset="-122"/>
              </a:rPr>
              <a:t>Reality (after 6 years) vs prediction </a:t>
            </a:r>
            <a:r>
              <a:rPr lang="zh-CN" altLang="en-US" sz="1400" dirty="0">
                <a:solidFill>
                  <a:srgbClr val="000000"/>
                </a:solidFill>
                <a:latin typeface="Microsoft YaHei" panose="020B0503020204020204" pitchFamily="34" charset="-122"/>
                <a:ea typeface="Microsoft YaHei" panose="020B0503020204020204" pitchFamily="34" charset="-122"/>
              </a:rPr>
              <a:t> </a:t>
            </a:r>
            <a:r>
              <a:rPr lang="en-US" altLang="zh-CN" sz="1200" dirty="0">
                <a:solidFill>
                  <a:srgbClr val="000000"/>
                </a:solidFill>
                <a:latin typeface="Microsoft YaHei" panose="020B0503020204020204" pitchFamily="34" charset="-122"/>
                <a:ea typeface="Microsoft YaHei" panose="020B0503020204020204" pitchFamily="34" charset="-122"/>
                <a:hlinkClick r:id="rId9"/>
              </a:rPr>
              <a:t>http://learning.eng.cam.ac.uk/carl/mauna/</a:t>
            </a:r>
            <a:endParaRPr lang="en-US" altLang="zh-CN" sz="1600" dirty="0">
              <a:solidFill>
                <a:srgbClr val="000000"/>
              </a:solidFill>
              <a:latin typeface="Microsoft YaHei" panose="020B0503020204020204" pitchFamily="34" charset="-122"/>
              <a:ea typeface="Microsoft YaHei" panose="020B0503020204020204" pitchFamily="34" charset="-122"/>
            </a:endParaRPr>
          </a:p>
        </p:txBody>
      </p:sp>
      <p:sp>
        <p:nvSpPr>
          <p:cNvPr id="61" name="内容占位符 2">
            <a:extLst>
              <a:ext uri="{FF2B5EF4-FFF2-40B4-BE49-F238E27FC236}">
                <a16:creationId xmlns:a16="http://schemas.microsoft.com/office/drawing/2014/main" id="{0FDFB0A1-4120-4D07-BD60-EDE558925931}"/>
              </a:ext>
            </a:extLst>
          </p:cNvPr>
          <p:cNvSpPr>
            <a:spLocks noGrp="1"/>
          </p:cNvSpPr>
          <p:nvPr>
            <p:ph idx="1"/>
          </p:nvPr>
        </p:nvSpPr>
        <p:spPr>
          <a:xfrm>
            <a:off x="7232957" y="4828453"/>
            <a:ext cx="4120843" cy="1460546"/>
          </a:xfrm>
        </p:spPr>
        <p:txBody>
          <a:bodyPr>
            <a:normAutofit/>
          </a:bodyPr>
          <a:lstStyle/>
          <a:p>
            <a:pPr marL="0" indent="0">
              <a:lnSpc>
                <a:spcPct val="110000"/>
              </a:lnSpc>
              <a:spcBef>
                <a:spcPts val="500"/>
              </a:spcBef>
              <a:buNone/>
            </a:pPr>
            <a:r>
              <a:rPr lang="en-US" altLang="zh-CN" sz="1600" dirty="0">
                <a:latin typeface="Arial" panose="020B0604020202020204" pitchFamily="34" charset="0"/>
                <a:cs typeface="Arial" panose="020B0604020202020204" pitchFamily="34" charset="0"/>
              </a:rPr>
              <a:t>More on kernel design</a:t>
            </a:r>
          </a:p>
          <a:p>
            <a:pPr>
              <a:lnSpc>
                <a:spcPct val="110000"/>
              </a:lnSpc>
              <a:spcBef>
                <a:spcPts val="500"/>
              </a:spcBef>
            </a:pPr>
            <a:r>
              <a:rPr lang="en-US" altLang="zh-CN" sz="1600" dirty="0">
                <a:latin typeface="Arial" panose="020B0604020202020204" pitchFamily="34" charset="0"/>
                <a:cs typeface="Arial" panose="020B0604020202020204" pitchFamily="34" charset="0"/>
              </a:rPr>
              <a:t>Chap. 4, 5, GPML</a:t>
            </a:r>
          </a:p>
          <a:p>
            <a:pPr>
              <a:lnSpc>
                <a:spcPct val="110000"/>
              </a:lnSpc>
              <a:spcBef>
                <a:spcPts val="500"/>
              </a:spcBef>
            </a:pPr>
            <a:r>
              <a:rPr lang="en-US" altLang="zh-CN" sz="1600" dirty="0">
                <a:latin typeface="Arial" panose="020B0604020202020204" pitchFamily="34" charset="0"/>
                <a:cs typeface="Arial" panose="020B0604020202020204" pitchFamily="34" charset="0"/>
              </a:rPr>
              <a:t>PhD thesis of David </a:t>
            </a:r>
            <a:r>
              <a:rPr lang="en-US" altLang="zh-CN" sz="1600" dirty="0" err="1">
                <a:latin typeface="Arial" panose="020B0604020202020204" pitchFamily="34" charset="0"/>
                <a:cs typeface="Arial" panose="020B0604020202020204" pitchFamily="34" charset="0"/>
              </a:rPr>
              <a:t>Duvenaud</a:t>
            </a:r>
            <a:endParaRPr lang="en-US" altLang="zh-CN" sz="1600" dirty="0">
              <a:latin typeface="Arial" panose="020B0604020202020204" pitchFamily="34" charset="0"/>
              <a:cs typeface="Arial" panose="020B0604020202020204" pitchFamily="34" charset="0"/>
            </a:endParaRPr>
          </a:p>
          <a:p>
            <a:pPr marL="0" indent="0">
              <a:lnSpc>
                <a:spcPct val="110000"/>
              </a:lnSpc>
              <a:spcBef>
                <a:spcPts val="500"/>
              </a:spcBef>
              <a:buNone/>
            </a:pPr>
            <a:r>
              <a:rPr lang="en-US" altLang="zh-CN"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hlinkClick r:id="rId10"/>
              </a:rPr>
              <a:t>https://www.cs.toronto.edu/~duvenaud/thesis.pdf</a:t>
            </a:r>
            <a:endParaRPr lang="en-US" altLang="zh-CN" sz="1600" dirty="0">
              <a:latin typeface="Arial" panose="020B0604020202020204" pitchFamily="34" charset="0"/>
              <a:cs typeface="Arial" panose="020B0604020202020204" pitchFamily="34" charset="0"/>
            </a:endParaRPr>
          </a:p>
          <a:p>
            <a:pPr>
              <a:lnSpc>
                <a:spcPct val="110000"/>
              </a:lnSpc>
              <a:spcBef>
                <a:spcPts val="500"/>
              </a:spcBef>
            </a:pPr>
            <a:endParaRPr lang="en-US" altLang="zh-CN" sz="1600" dirty="0">
              <a:latin typeface="Arial" panose="020B0604020202020204" pitchFamily="34" charset="0"/>
              <a:cs typeface="Arial" panose="020B0604020202020204" pitchFamily="34" charset="0"/>
            </a:endParaRPr>
          </a:p>
          <a:p>
            <a:pPr>
              <a:lnSpc>
                <a:spcPct val="110000"/>
              </a:lnSpc>
              <a:spcBef>
                <a:spcPts val="500"/>
              </a:spcBef>
            </a:pPr>
            <a:endParaRPr lang="en-US" altLang="zh-CN"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6106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1">
                                            <p:txEl>
                                              <p:pRg st="0" end="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1">
                                            <p:txEl>
                                              <p:pRg st="1" end="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1">
                                            <p:txEl>
                                              <p:pRg st="2" end="2"/>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60"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75C674-70A3-4942-B8AC-01028A4EC8A8}"/>
              </a:ext>
            </a:extLst>
          </p:cNvPr>
          <p:cNvSpPr>
            <a:spLocks noGrp="1"/>
          </p:cNvSpPr>
          <p:nvPr>
            <p:ph type="title"/>
          </p:nvPr>
        </p:nvSpPr>
        <p:spPr>
          <a:xfrm>
            <a:off x="838200" y="365126"/>
            <a:ext cx="10515600" cy="786342"/>
          </a:xfrm>
        </p:spPr>
        <p:txBody>
          <a:bodyPr>
            <a:normAutofit/>
          </a:bodyPr>
          <a:lstStyle/>
          <a:p>
            <a:r>
              <a:rPr lang="en-US" altLang="zh-CN" sz="3600" dirty="0">
                <a:latin typeface="Arial" panose="020B0604020202020204" pitchFamily="34" charset="0"/>
                <a:cs typeface="Arial" panose="020B0604020202020204" pitchFamily="34" charset="0"/>
              </a:rPr>
              <a:t>Bayesian Optimization (Optional)</a:t>
            </a:r>
            <a:endParaRPr lang="zh-CN" altLang="en-US" sz="3600" dirty="0">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400792E5-9ED7-46C4-9C77-27C8DA7ECC9A}"/>
                  </a:ext>
                </a:extLst>
              </p:cNvPr>
              <p:cNvSpPr>
                <a:spLocks noGrp="1"/>
              </p:cNvSpPr>
              <p:nvPr>
                <p:ph idx="1"/>
              </p:nvPr>
            </p:nvSpPr>
            <p:spPr>
              <a:xfrm>
                <a:off x="838200" y="1151469"/>
                <a:ext cx="10515600" cy="2277531"/>
              </a:xfrm>
            </p:spPr>
            <p:txBody>
              <a:bodyPr>
                <a:normAutofit/>
              </a:bodyPr>
              <a:lstStyle/>
              <a:p>
                <a:pPr>
                  <a:lnSpc>
                    <a:spcPct val="110000"/>
                  </a:lnSpc>
                  <a:spcBef>
                    <a:spcPts val="500"/>
                  </a:spcBef>
                </a:pPr>
                <a:r>
                  <a:rPr lang="en-US" altLang="zh-CN" sz="2000" dirty="0">
                    <a:latin typeface="Arial" panose="020B0604020202020204" pitchFamily="34" charset="0"/>
                    <a:cs typeface="Arial" panose="020B0604020202020204" pitchFamily="34" charset="0"/>
                  </a:rPr>
                  <a:t>GP regression allows to update our </a:t>
                </a:r>
                <a:r>
                  <a:rPr lang="en-US" altLang="zh-CN" sz="2000" dirty="0">
                    <a:solidFill>
                      <a:srgbClr val="0000FF"/>
                    </a:solidFill>
                    <a:latin typeface="Arial" panose="020B0604020202020204" pitchFamily="34" charset="0"/>
                    <a:cs typeface="Arial" panose="020B0604020202020204" pitchFamily="34" charset="0"/>
                  </a:rPr>
                  <a:t>posterior belief </a:t>
                </a:r>
                <a:r>
                  <a:rPr lang="en-US" altLang="zh-CN" sz="2000" dirty="0">
                    <a:latin typeface="Arial" panose="020B0604020202020204" pitchFamily="34" charset="0"/>
                    <a:cs typeface="Arial" panose="020B0604020202020204" pitchFamily="34" charset="0"/>
                  </a:rPr>
                  <a:t>about properties of a function given the data, with </a:t>
                </a:r>
                <a:r>
                  <a:rPr lang="en-US" altLang="zh-CN" sz="2000" dirty="0">
                    <a:solidFill>
                      <a:srgbClr val="0000FF"/>
                    </a:solidFill>
                    <a:latin typeface="Arial" panose="020B0604020202020204" pitchFamily="34" charset="0"/>
                    <a:cs typeface="Arial" panose="020B0604020202020204" pitchFamily="34" charset="0"/>
                  </a:rPr>
                  <a:t>uncertainty</a:t>
                </a:r>
                <a:r>
                  <a:rPr lang="en-US" altLang="zh-CN" sz="2000" dirty="0">
                    <a:latin typeface="Arial" panose="020B0604020202020204" pitchFamily="34" charset="0"/>
                    <a:cs typeface="Arial" panose="020B0604020202020204" pitchFamily="34" charset="0"/>
                  </a:rPr>
                  <a:t> quantification.</a:t>
                </a:r>
              </a:p>
              <a:p>
                <a:pPr>
                  <a:lnSpc>
                    <a:spcPct val="110000"/>
                  </a:lnSpc>
                  <a:spcBef>
                    <a:spcPts val="500"/>
                  </a:spcBef>
                </a:pPr>
                <a:r>
                  <a:rPr lang="en-US" altLang="zh-CN" sz="2000" dirty="0">
                    <a:latin typeface="Arial" panose="020B0604020202020204" pitchFamily="34" charset="0"/>
                    <a:cs typeface="Arial" panose="020B0604020202020204" pitchFamily="34" charset="0"/>
                  </a:rPr>
                  <a:t>This appears very useful for Bayesian optimization, with applications in optimizing some </a:t>
                </a:r>
                <a:r>
                  <a:rPr lang="en-US" altLang="zh-CN" sz="2000" dirty="0">
                    <a:solidFill>
                      <a:srgbClr val="FF0000"/>
                    </a:solidFill>
                    <a:latin typeface="Arial" panose="020B0604020202020204" pitchFamily="34" charset="0"/>
                    <a:cs typeface="Arial" panose="020B0604020202020204" pitchFamily="34" charset="0"/>
                  </a:rPr>
                  <a:t>expensive-to-evaluate</a:t>
                </a:r>
                <a:r>
                  <a:rPr lang="en-US" altLang="zh-CN" sz="2000" dirty="0">
                    <a:latin typeface="Arial" panose="020B0604020202020204" pitchFamily="34" charset="0"/>
                    <a:cs typeface="Arial" panose="020B0604020202020204" pitchFamily="34" charset="0"/>
                  </a:rPr>
                  <a:t> objective function </a:t>
                </a:r>
                <a14:m>
                  <m:oMath xmlns:m="http://schemas.openxmlformats.org/officeDocument/2006/math">
                    <m:sSub>
                      <m:sSubPr>
                        <m:ctrlPr>
                          <a:rPr lang="en-US" altLang="zh-CN" sz="2000" b="0" i="1" smtClean="0">
                            <a:latin typeface="Cambria Math" panose="02040503050406030204" pitchFamily="18" charset="0"/>
                            <a:cs typeface="Arial" panose="020B0604020202020204" pitchFamily="34" charset="0"/>
                          </a:rPr>
                        </m:ctrlPr>
                      </m:sSubPr>
                      <m:e>
                        <m:r>
                          <a:rPr lang="en-US" altLang="zh-CN" sz="2000" b="0" i="1" smtClean="0">
                            <a:latin typeface="Cambria Math" panose="02040503050406030204" pitchFamily="18" charset="0"/>
                            <a:cs typeface="Arial" panose="020B0604020202020204" pitchFamily="34" charset="0"/>
                          </a:rPr>
                          <m:t>𝑓</m:t>
                        </m:r>
                      </m:e>
                      <m:sub>
                        <m:r>
                          <m:rPr>
                            <m:sty m:val="p"/>
                          </m:rPr>
                          <a:rPr lang="en-US" altLang="zh-CN" sz="2000" b="0" i="0" smtClean="0">
                            <a:latin typeface="Cambria Math" panose="02040503050406030204" pitchFamily="18" charset="0"/>
                            <a:cs typeface="Arial" panose="020B0604020202020204" pitchFamily="34" charset="0"/>
                          </a:rPr>
                          <m:t>true</m:t>
                        </m:r>
                      </m:sub>
                    </m:sSub>
                    <m:r>
                      <a:rPr lang="en-US" altLang="zh-CN" sz="2000" b="0" i="1" smtClean="0">
                        <a:latin typeface="Cambria Math" panose="02040503050406030204" pitchFamily="18" charset="0"/>
                        <a:cs typeface="Arial" panose="020B0604020202020204" pitchFamily="34" charset="0"/>
                      </a:rPr>
                      <m:t>(⋅)</m:t>
                    </m:r>
                  </m:oMath>
                </a14:m>
                <a:r>
                  <a:rPr lang="en-US" altLang="zh-CN" sz="2000" dirty="0">
                    <a:latin typeface="Arial" panose="020B0604020202020204" pitchFamily="34" charset="0"/>
                    <a:cs typeface="Arial" panose="020B0604020202020204" pitchFamily="34" charset="0"/>
                  </a:rPr>
                  <a:t>,</a:t>
                </a:r>
              </a:p>
              <a:p>
                <a:pPr lvl="1">
                  <a:lnSpc>
                    <a:spcPct val="110000"/>
                  </a:lnSpc>
                </a:pPr>
                <a:r>
                  <a:rPr lang="en-US" altLang="zh-CN" sz="1800" dirty="0">
                    <a:latin typeface="Arial" panose="020B0604020202020204" pitchFamily="34" charset="0"/>
                    <a:cs typeface="Arial" panose="020B0604020202020204" pitchFamily="34" charset="0"/>
                  </a:rPr>
                  <a:t>E.g., it takes time and monetary cost to do modern physics experiments/computer simulations.</a:t>
                </a:r>
              </a:p>
              <a:p>
                <a:pPr lvl="1">
                  <a:lnSpc>
                    <a:spcPct val="110000"/>
                  </a:lnSpc>
                </a:pPr>
                <a:r>
                  <a:rPr lang="en-US" altLang="zh-CN" sz="1800" dirty="0">
                    <a:latin typeface="Arial" panose="020B0604020202020204" pitchFamily="34" charset="0"/>
                    <a:cs typeface="Arial" panose="020B0604020202020204" pitchFamily="34" charset="0"/>
                  </a:rPr>
                  <a:t>Gradient information of the function is generally not inaccessible.</a:t>
                </a:r>
                <a:endParaRPr lang="en-US" altLang="zh-CN" sz="2000" dirty="0">
                  <a:latin typeface="Arial" panose="020B0604020202020204" pitchFamily="34" charset="0"/>
                  <a:cs typeface="Arial" panose="020B0604020202020204" pitchFamily="34" charset="0"/>
                </a:endParaRPr>
              </a:p>
            </p:txBody>
          </p:sp>
        </mc:Choice>
        <mc:Fallback xmlns="">
          <p:sp>
            <p:nvSpPr>
              <p:cNvPr id="3" name="内容占位符 2">
                <a:extLst>
                  <a:ext uri="{FF2B5EF4-FFF2-40B4-BE49-F238E27FC236}">
                    <a16:creationId xmlns:a16="http://schemas.microsoft.com/office/drawing/2014/main" id="{400792E5-9ED7-46C4-9C77-27C8DA7ECC9A}"/>
                  </a:ext>
                </a:extLst>
              </p:cNvPr>
              <p:cNvSpPr>
                <a:spLocks noGrp="1" noRot="1" noChangeAspect="1" noMove="1" noResize="1" noEditPoints="1" noAdjustHandles="1" noChangeArrowheads="1" noChangeShapeType="1" noTextEdit="1"/>
              </p:cNvSpPr>
              <p:nvPr>
                <p:ph idx="1"/>
              </p:nvPr>
            </p:nvSpPr>
            <p:spPr>
              <a:xfrm>
                <a:off x="838200" y="1151469"/>
                <a:ext cx="10515600" cy="2277531"/>
              </a:xfrm>
              <a:blipFill>
                <a:blip r:embed="rId2"/>
                <a:stretch>
                  <a:fillRect l="-522" t="-1337" b="-1070"/>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id="{6CDE0395-B225-4D04-8615-D93DC277A631}"/>
              </a:ext>
            </a:extLst>
          </p:cNvPr>
          <p:cNvSpPr>
            <a:spLocks noGrp="1"/>
          </p:cNvSpPr>
          <p:nvPr>
            <p:ph type="sldNum" sz="quarter" idx="12"/>
          </p:nvPr>
        </p:nvSpPr>
        <p:spPr/>
        <p:txBody>
          <a:bodyPr/>
          <a:lstStyle/>
          <a:p>
            <a:fld id="{AFE68A9B-37D2-492E-AB52-9A577CDF7D8F}" type="slidenum">
              <a:rPr lang="zh-CN" altLang="en-US" smtClean="0"/>
              <a:t>46</a:t>
            </a:fld>
            <a:endParaRPr lang="zh-CN" altLang="en-US"/>
          </a:p>
        </p:txBody>
      </p:sp>
      <p:pic>
        <p:nvPicPr>
          <p:cNvPr id="8" name="图片 7">
            <a:extLst>
              <a:ext uri="{FF2B5EF4-FFF2-40B4-BE49-F238E27FC236}">
                <a16:creationId xmlns:a16="http://schemas.microsoft.com/office/drawing/2014/main" id="{C2CE12A3-E82D-4BA4-B1FD-DFE9CA6239FE}"/>
              </a:ext>
            </a:extLst>
          </p:cNvPr>
          <p:cNvPicPr>
            <a:picLocks noChangeAspect="1"/>
          </p:cNvPicPr>
          <p:nvPr/>
        </p:nvPicPr>
        <p:blipFill>
          <a:blip r:embed="rId3"/>
          <a:stretch>
            <a:fillRect/>
          </a:stretch>
        </p:blipFill>
        <p:spPr>
          <a:xfrm>
            <a:off x="2289512" y="3569611"/>
            <a:ext cx="3055373" cy="1916790"/>
          </a:xfrm>
          <a:prstGeom prst="rect">
            <a:avLst/>
          </a:prstGeom>
        </p:spPr>
      </p:pic>
      <p:sp>
        <p:nvSpPr>
          <p:cNvPr id="9" name="文本框 8">
            <a:extLst>
              <a:ext uri="{FF2B5EF4-FFF2-40B4-BE49-F238E27FC236}">
                <a16:creationId xmlns:a16="http://schemas.microsoft.com/office/drawing/2014/main" id="{AE095EB3-6F55-492D-9050-9E5AEAC702CB}"/>
              </a:ext>
            </a:extLst>
          </p:cNvPr>
          <p:cNvSpPr txBox="1"/>
          <p:nvPr/>
        </p:nvSpPr>
        <p:spPr>
          <a:xfrm>
            <a:off x="1654863" y="5545566"/>
            <a:ext cx="4441137" cy="553870"/>
          </a:xfrm>
          <a:prstGeom prst="rect">
            <a:avLst/>
          </a:prstGeom>
          <a:noFill/>
        </p:spPr>
        <p:txBody>
          <a:bodyPr wrap="square" rtlCol="0">
            <a:spAutoFit/>
          </a:bodyPr>
          <a:lstStyle/>
          <a:p>
            <a:pPr>
              <a:lnSpc>
                <a:spcPct val="110000"/>
              </a:lnSpc>
              <a:spcBef>
                <a:spcPts val="500"/>
              </a:spcBef>
            </a:pPr>
            <a:r>
              <a:rPr lang="en-US" altLang="zh-CN" sz="1400" b="1" i="0" dirty="0">
                <a:solidFill>
                  <a:srgbClr val="000000"/>
                </a:solidFill>
                <a:effectLst/>
                <a:latin typeface="Arial" panose="020B0604020202020204" pitchFamily="34" charset="0"/>
                <a:ea typeface="Microsoft YaHei" panose="020B0503020204020204" pitchFamily="34" charset="-122"/>
                <a:cs typeface="Arial" panose="020B0604020202020204" pitchFamily="34" charset="0"/>
              </a:rPr>
              <a:t>Model configuration in ML:</a:t>
            </a:r>
            <a:r>
              <a:rPr lang="en-US" altLang="zh-CN" sz="1400" b="0" i="0" dirty="0">
                <a:solidFill>
                  <a:srgbClr val="000000"/>
                </a:solidFill>
                <a:effectLst/>
                <a:latin typeface="Arial" panose="020B0604020202020204" pitchFamily="34" charset="0"/>
                <a:ea typeface="Microsoft YaHei" panose="020B0503020204020204" pitchFamily="34" charset="-122"/>
                <a:cs typeface="Arial" panose="020B0604020202020204" pitchFamily="34" charset="0"/>
              </a:rPr>
              <a:t> find optimal hyper-parameter, learning rates, number of layers, etc.</a:t>
            </a:r>
            <a:endParaRPr lang="zh-CN" altLang="en-US" sz="1400" dirty="0">
              <a:latin typeface="Arial" panose="020B0604020202020204" pitchFamily="34" charset="0"/>
              <a:cs typeface="Arial" panose="020B0604020202020204" pitchFamily="34" charset="0"/>
            </a:endParaRPr>
          </a:p>
        </p:txBody>
      </p:sp>
      <p:pic>
        <p:nvPicPr>
          <p:cNvPr id="11" name="图片 10">
            <a:extLst>
              <a:ext uri="{FF2B5EF4-FFF2-40B4-BE49-F238E27FC236}">
                <a16:creationId xmlns:a16="http://schemas.microsoft.com/office/drawing/2014/main" id="{C123A5C4-C029-4940-9A25-5919004C3C6E}"/>
              </a:ext>
            </a:extLst>
          </p:cNvPr>
          <p:cNvPicPr>
            <a:picLocks noChangeAspect="1"/>
          </p:cNvPicPr>
          <p:nvPr/>
        </p:nvPicPr>
        <p:blipFill>
          <a:blip r:embed="rId4"/>
          <a:stretch>
            <a:fillRect/>
          </a:stretch>
        </p:blipFill>
        <p:spPr>
          <a:xfrm>
            <a:off x="7135265" y="3766148"/>
            <a:ext cx="3462530" cy="1523716"/>
          </a:xfrm>
          <a:prstGeom prst="rect">
            <a:avLst/>
          </a:prstGeom>
        </p:spPr>
      </p:pic>
      <p:sp>
        <p:nvSpPr>
          <p:cNvPr id="12" name="文本框 11">
            <a:extLst>
              <a:ext uri="{FF2B5EF4-FFF2-40B4-BE49-F238E27FC236}">
                <a16:creationId xmlns:a16="http://schemas.microsoft.com/office/drawing/2014/main" id="{C92A1795-7336-451F-A71D-C983378BA7E0}"/>
              </a:ext>
            </a:extLst>
          </p:cNvPr>
          <p:cNvSpPr txBox="1"/>
          <p:nvPr/>
        </p:nvSpPr>
        <p:spPr>
          <a:xfrm>
            <a:off x="6645962" y="5545566"/>
            <a:ext cx="4441137" cy="553870"/>
          </a:xfrm>
          <a:prstGeom prst="rect">
            <a:avLst/>
          </a:prstGeom>
          <a:noFill/>
        </p:spPr>
        <p:txBody>
          <a:bodyPr wrap="square" rtlCol="0">
            <a:spAutoFit/>
          </a:bodyPr>
          <a:lstStyle/>
          <a:p>
            <a:pPr>
              <a:lnSpc>
                <a:spcPct val="110000"/>
              </a:lnSpc>
              <a:spcBef>
                <a:spcPts val="500"/>
              </a:spcBef>
            </a:pPr>
            <a:r>
              <a:rPr lang="en-US" altLang="zh-CN" sz="1400" b="1" i="0" dirty="0">
                <a:solidFill>
                  <a:srgbClr val="000000"/>
                </a:solidFill>
                <a:effectLst/>
                <a:latin typeface="Arial" panose="020B0604020202020204" pitchFamily="34" charset="0"/>
                <a:ea typeface="Microsoft YaHei" panose="020B0503020204020204" pitchFamily="34" charset="-122"/>
                <a:cs typeface="Arial" panose="020B0604020202020204" pitchFamily="34" charset="0"/>
              </a:rPr>
              <a:t>Adaptive experimentation: </a:t>
            </a:r>
            <a:r>
              <a:rPr lang="en-US" altLang="zh-CN" sz="1400" i="0" dirty="0">
                <a:solidFill>
                  <a:srgbClr val="000000"/>
                </a:solidFill>
                <a:effectLst/>
                <a:latin typeface="Arial" panose="020B0604020202020204" pitchFamily="34" charset="0"/>
                <a:ea typeface="Microsoft YaHei" panose="020B0503020204020204" pitchFamily="34" charset="-122"/>
                <a:cs typeface="Arial" panose="020B0604020202020204" pitchFamily="34" charset="0"/>
              </a:rPr>
              <a:t>Optimize a function embodied in a physical/biological process.</a:t>
            </a:r>
            <a:endParaRPr lang="zh-CN" altLang="en-US" sz="1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42194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F769AD25-EA5B-4EFA-B414-D8BB032B7F3E}"/>
              </a:ext>
            </a:extLst>
          </p:cNvPr>
          <p:cNvPicPr>
            <a:picLocks noChangeAspect="1"/>
          </p:cNvPicPr>
          <p:nvPr/>
        </p:nvPicPr>
        <p:blipFill>
          <a:blip r:embed="rId3"/>
          <a:stretch>
            <a:fillRect/>
          </a:stretch>
        </p:blipFill>
        <p:spPr>
          <a:xfrm>
            <a:off x="6796559" y="3249467"/>
            <a:ext cx="3071342" cy="3039383"/>
          </a:xfrm>
          <a:prstGeom prst="rect">
            <a:avLst/>
          </a:prstGeom>
        </p:spPr>
      </p:pic>
      <p:sp>
        <p:nvSpPr>
          <p:cNvPr id="2" name="标题 1">
            <a:extLst>
              <a:ext uri="{FF2B5EF4-FFF2-40B4-BE49-F238E27FC236}">
                <a16:creationId xmlns:a16="http://schemas.microsoft.com/office/drawing/2014/main" id="{0C75C674-70A3-4942-B8AC-01028A4EC8A8}"/>
              </a:ext>
            </a:extLst>
          </p:cNvPr>
          <p:cNvSpPr>
            <a:spLocks noGrp="1"/>
          </p:cNvSpPr>
          <p:nvPr>
            <p:ph type="title"/>
          </p:nvPr>
        </p:nvSpPr>
        <p:spPr>
          <a:xfrm>
            <a:off x="838200" y="365126"/>
            <a:ext cx="10515600" cy="786342"/>
          </a:xfrm>
        </p:spPr>
        <p:txBody>
          <a:bodyPr>
            <a:normAutofit/>
          </a:bodyPr>
          <a:lstStyle/>
          <a:p>
            <a:r>
              <a:rPr lang="en-US" altLang="zh-CN" sz="3600" dirty="0">
                <a:latin typeface="Arial" panose="020B0604020202020204" pitchFamily="34" charset="0"/>
                <a:cs typeface="Arial" panose="020B0604020202020204" pitchFamily="34" charset="0"/>
              </a:rPr>
              <a:t>Bayesian Optimization (Optional)</a:t>
            </a:r>
            <a:endParaRPr lang="zh-CN" altLang="en-US" sz="3600" dirty="0">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400792E5-9ED7-46C4-9C77-27C8DA7ECC9A}"/>
                  </a:ext>
                </a:extLst>
              </p:cNvPr>
              <p:cNvSpPr>
                <a:spLocks noGrp="1"/>
              </p:cNvSpPr>
              <p:nvPr>
                <p:ph idx="1"/>
              </p:nvPr>
            </p:nvSpPr>
            <p:spPr>
              <a:xfrm>
                <a:off x="838200" y="1151469"/>
                <a:ext cx="8469086" cy="2277531"/>
              </a:xfrm>
            </p:spPr>
            <p:txBody>
              <a:bodyPr>
                <a:normAutofit/>
              </a:bodyPr>
              <a:lstStyle/>
              <a:p>
                <a:pPr>
                  <a:lnSpc>
                    <a:spcPct val="110000"/>
                  </a:lnSpc>
                  <a:spcBef>
                    <a:spcPts val="500"/>
                  </a:spcBef>
                </a:pPr>
                <a:r>
                  <a:rPr lang="en-US" altLang="zh-CN" sz="1800" dirty="0">
                    <a:latin typeface="Arial" panose="020B0604020202020204" pitchFamily="34" charset="0"/>
                    <a:cs typeface="Arial" panose="020B0604020202020204" pitchFamily="34" charset="0"/>
                  </a:rPr>
                  <a:t>Use a </a:t>
                </a:r>
                <a:r>
                  <a:rPr lang="en-US" altLang="zh-CN" sz="1800" dirty="0">
                    <a:solidFill>
                      <a:srgbClr val="FF0000"/>
                    </a:solidFill>
                    <a:latin typeface="Arial" panose="020B0604020202020204" pitchFamily="34" charset="0"/>
                    <a:cs typeface="Arial" panose="020B0604020202020204" pitchFamily="34" charset="0"/>
                  </a:rPr>
                  <a:t>probabilistic</a:t>
                </a:r>
                <a:r>
                  <a:rPr lang="en-US" altLang="zh-CN" sz="1800" dirty="0">
                    <a:latin typeface="Arial" panose="020B0604020202020204" pitchFamily="34" charset="0"/>
                    <a:cs typeface="Arial" panose="020B0604020202020204" pitchFamily="34" charset="0"/>
                  </a:rPr>
                  <a:t> surrogate model </a:t>
                </a:r>
                <a14:m>
                  <m:oMath xmlns:m="http://schemas.openxmlformats.org/officeDocument/2006/math">
                    <m:r>
                      <a:rPr lang="en-US" altLang="zh-CN" sz="1800" b="0" i="1" smtClean="0">
                        <a:latin typeface="Cambria Math" panose="02040503050406030204" pitchFamily="18" charset="0"/>
                        <a:cs typeface="Arial" panose="020B0604020202020204" pitchFamily="34" charset="0"/>
                      </a:rPr>
                      <m:t>𝑓</m:t>
                    </m:r>
                    <m:r>
                      <a:rPr lang="en-US" altLang="zh-CN" sz="1800" b="0" i="1" smtClean="0">
                        <a:latin typeface="Cambria Math" panose="02040503050406030204" pitchFamily="18" charset="0"/>
                        <a:cs typeface="Arial" panose="020B0604020202020204" pitchFamily="34" charset="0"/>
                      </a:rPr>
                      <m:t>(⋅)</m:t>
                    </m:r>
                  </m:oMath>
                </a14:m>
                <a:r>
                  <a:rPr lang="en-US" altLang="zh-CN" sz="1800" dirty="0">
                    <a:latin typeface="Arial" panose="020B0604020202020204" pitchFamily="34" charset="0"/>
                    <a:cs typeface="Arial" panose="020B0604020202020204" pitchFamily="34" charset="0"/>
                  </a:rPr>
                  <a:t> of the objective </a:t>
                </a:r>
                <a14:m>
                  <m:oMath xmlns:m="http://schemas.openxmlformats.org/officeDocument/2006/math">
                    <m:sSub>
                      <m:sSubPr>
                        <m:ctrlPr>
                          <a:rPr lang="en-US" altLang="zh-CN" sz="1800" i="1">
                            <a:latin typeface="Cambria Math" panose="02040503050406030204" pitchFamily="18" charset="0"/>
                            <a:cs typeface="Arial" panose="020B0604020202020204" pitchFamily="34" charset="0"/>
                          </a:rPr>
                        </m:ctrlPr>
                      </m:sSubPr>
                      <m:e>
                        <m:r>
                          <a:rPr lang="en-US" altLang="zh-CN" sz="1800" i="1">
                            <a:latin typeface="Cambria Math" panose="02040503050406030204" pitchFamily="18" charset="0"/>
                            <a:cs typeface="Arial" panose="020B0604020202020204" pitchFamily="34" charset="0"/>
                          </a:rPr>
                          <m:t>𝑓</m:t>
                        </m:r>
                      </m:e>
                      <m:sub>
                        <m:r>
                          <m:rPr>
                            <m:sty m:val="p"/>
                          </m:rPr>
                          <a:rPr lang="en-US" altLang="zh-CN" sz="1800">
                            <a:latin typeface="Cambria Math" panose="02040503050406030204" pitchFamily="18" charset="0"/>
                            <a:cs typeface="Arial" panose="020B0604020202020204" pitchFamily="34" charset="0"/>
                          </a:rPr>
                          <m:t>true</m:t>
                        </m:r>
                      </m:sub>
                    </m:sSub>
                    <m:r>
                      <a:rPr lang="en-US" altLang="zh-CN" sz="1800" i="1">
                        <a:latin typeface="Cambria Math" panose="02040503050406030204" pitchFamily="18" charset="0"/>
                        <a:cs typeface="Arial" panose="020B0604020202020204" pitchFamily="34" charset="0"/>
                      </a:rPr>
                      <m:t>(⋅)</m:t>
                    </m:r>
                  </m:oMath>
                </a14:m>
                <a:r>
                  <a:rPr lang="en-US" altLang="zh-CN" sz="1800" dirty="0">
                    <a:latin typeface="Arial" panose="020B0604020202020204" pitchFamily="34" charset="0"/>
                    <a:cs typeface="Arial" panose="020B0604020202020204" pitchFamily="34" charset="0"/>
                  </a:rPr>
                  <a:t>.</a:t>
                </a:r>
              </a:p>
              <a:p>
                <a:pPr>
                  <a:lnSpc>
                    <a:spcPct val="110000"/>
                  </a:lnSpc>
                  <a:spcBef>
                    <a:spcPts val="500"/>
                  </a:spcBef>
                </a:pPr>
                <a:r>
                  <a:rPr lang="en-US" altLang="zh-CN" sz="1800" dirty="0">
                    <a:latin typeface="Arial" panose="020B0604020202020204" pitchFamily="34" charset="0"/>
                    <a:cs typeface="Arial" panose="020B0604020202020204" pitchFamily="34" charset="0"/>
                  </a:rPr>
                  <a:t>Given old data, compute the </a:t>
                </a:r>
                <a:r>
                  <a:rPr lang="en-US" altLang="zh-CN" sz="1800" dirty="0">
                    <a:solidFill>
                      <a:srgbClr val="FF0000"/>
                    </a:solidFill>
                    <a:latin typeface="Arial" panose="020B0604020202020204" pitchFamily="34" charset="0"/>
                    <a:cs typeface="Arial" panose="020B0604020202020204" pitchFamily="34" charset="0"/>
                  </a:rPr>
                  <a:t>posterior</a:t>
                </a:r>
                <a:r>
                  <a:rPr lang="en-US" altLang="zh-CN" sz="1800" dirty="0">
                    <a:latin typeface="Arial" panose="020B0604020202020204" pitchFamily="34" charset="0"/>
                    <a:cs typeface="Arial" panose="020B0604020202020204" pitchFamily="34" charset="0"/>
                  </a:rPr>
                  <a:t> predictive distribution of </a:t>
                </a:r>
                <a14:m>
                  <m:oMath xmlns:m="http://schemas.openxmlformats.org/officeDocument/2006/math">
                    <m:r>
                      <a:rPr lang="en-US" altLang="zh-CN" sz="1800" b="0" i="1" smtClean="0">
                        <a:latin typeface="Cambria Math" panose="02040503050406030204" pitchFamily="18" charset="0"/>
                        <a:cs typeface="Arial" panose="020B0604020202020204" pitchFamily="34" charset="0"/>
                      </a:rPr>
                      <m:t>𝑓</m:t>
                    </m:r>
                    <m:r>
                      <a:rPr lang="en-US" altLang="zh-CN" sz="1800" b="0" i="1" smtClean="0">
                        <a:latin typeface="Cambria Math" panose="02040503050406030204" pitchFamily="18" charset="0"/>
                        <a:cs typeface="Arial" panose="020B0604020202020204" pitchFamily="34" charset="0"/>
                      </a:rPr>
                      <m:t>(⋅)</m:t>
                    </m:r>
                  </m:oMath>
                </a14:m>
                <a:r>
                  <a:rPr lang="en-US" altLang="zh-CN" sz="1800" dirty="0">
                    <a:latin typeface="Arial" panose="020B0604020202020204" pitchFamily="34" charset="0"/>
                    <a:cs typeface="Arial" panose="020B0604020202020204" pitchFamily="34" charset="0"/>
                  </a:rPr>
                  <a:t>.</a:t>
                </a:r>
              </a:p>
              <a:p>
                <a:pPr lvl="1">
                  <a:lnSpc>
                    <a:spcPct val="110000"/>
                  </a:lnSpc>
                  <a:buFont typeface="Wingdings" panose="05000000000000000000" pitchFamily="2" charset="2"/>
                  <a:buChar char="Ø"/>
                </a:pPr>
                <a:r>
                  <a:rPr lang="en-US" altLang="zh-CN" sz="1600" dirty="0">
                    <a:latin typeface="Arial" panose="020B0604020202020204" pitchFamily="34" charset="0"/>
                    <a:cs typeface="Arial" panose="020B0604020202020204" pitchFamily="34" charset="0"/>
                  </a:rPr>
                  <a:t>We use GP regression for these two purposes.</a:t>
                </a:r>
              </a:p>
              <a:p>
                <a:pPr>
                  <a:lnSpc>
                    <a:spcPct val="110000"/>
                  </a:lnSpc>
                  <a:spcBef>
                    <a:spcPts val="500"/>
                  </a:spcBef>
                </a:pPr>
                <a:r>
                  <a:rPr lang="en-US" altLang="zh-CN" sz="1800" dirty="0">
                    <a:latin typeface="Arial" panose="020B0604020202020204" pitchFamily="34" charset="0"/>
                    <a:cs typeface="Arial" panose="020B0604020202020204" pitchFamily="34" charset="0"/>
                  </a:rPr>
                  <a:t>Define an </a:t>
                </a:r>
                <a:r>
                  <a:rPr lang="en-US" altLang="zh-CN" sz="1800" dirty="0">
                    <a:solidFill>
                      <a:srgbClr val="0000FF"/>
                    </a:solidFill>
                    <a:latin typeface="Arial" panose="020B0604020202020204" pitchFamily="34" charset="0"/>
                    <a:cs typeface="Arial" panose="020B0604020202020204" pitchFamily="34" charset="0"/>
                  </a:rPr>
                  <a:t>acquisition function </a:t>
                </a:r>
                <a:r>
                  <a:rPr lang="en-US" altLang="zh-CN" sz="1800" dirty="0">
                    <a:latin typeface="Arial" panose="020B0604020202020204" pitchFamily="34" charset="0"/>
                    <a:cs typeface="Arial" panose="020B0604020202020204" pitchFamily="34" charset="0"/>
                  </a:rPr>
                  <a:t>to collect </a:t>
                </a:r>
                <a:r>
                  <a:rPr lang="en-US" altLang="zh-CN" sz="1800" dirty="0">
                    <a:solidFill>
                      <a:srgbClr val="0000FF"/>
                    </a:solidFill>
                    <a:latin typeface="Arial" panose="020B0604020202020204" pitchFamily="34" charset="0"/>
                    <a:cs typeface="Arial" panose="020B0604020202020204" pitchFamily="34" charset="0"/>
                  </a:rPr>
                  <a:t>new data points</a:t>
                </a:r>
              </a:p>
              <a:p>
                <a:pPr lvl="1">
                  <a:lnSpc>
                    <a:spcPct val="110000"/>
                  </a:lnSpc>
                  <a:buFont typeface="Wingdings" panose="05000000000000000000" pitchFamily="2" charset="2"/>
                  <a:buChar char="Ø"/>
                </a:pPr>
                <a:r>
                  <a:rPr lang="en-US" altLang="zh-CN" sz="1600" dirty="0">
                    <a:latin typeface="Arial" panose="020B0604020202020204" pitchFamily="34" charset="0"/>
                    <a:cs typeface="Arial" panose="020B0604020202020204" pitchFamily="34" charset="0"/>
                  </a:rPr>
                  <a:t>Need to simultaneously perform optimization and gain knowledge about the function</a:t>
                </a:r>
              </a:p>
              <a:p>
                <a:pPr lvl="1">
                  <a:lnSpc>
                    <a:spcPct val="110000"/>
                  </a:lnSpc>
                  <a:buFont typeface="Wingdings" panose="05000000000000000000" pitchFamily="2" charset="2"/>
                  <a:buChar char="Ø"/>
                </a:pPr>
                <a:r>
                  <a:rPr lang="en-US" altLang="zh-CN" sz="1600" dirty="0">
                    <a:latin typeface="Arial" panose="020B0604020202020204" pitchFamily="34" charset="0"/>
                    <a:cs typeface="Arial" panose="020B0604020202020204" pitchFamily="34" charset="0"/>
                  </a:rPr>
                  <a:t>A balance between </a:t>
                </a:r>
                <a:r>
                  <a:rPr lang="en-US" altLang="zh-CN" sz="1600" dirty="0">
                    <a:solidFill>
                      <a:srgbClr val="0000FF"/>
                    </a:solidFill>
                    <a:latin typeface="Arial" panose="020B0604020202020204" pitchFamily="34" charset="0"/>
                    <a:cs typeface="Arial" panose="020B0604020202020204" pitchFamily="34" charset="0"/>
                  </a:rPr>
                  <a:t>exploitation </a:t>
                </a:r>
                <a:r>
                  <a:rPr lang="en-US" altLang="zh-CN" sz="1600" dirty="0">
                    <a:latin typeface="Arial" panose="020B0604020202020204" pitchFamily="34" charset="0"/>
                    <a:cs typeface="Arial" panose="020B0604020202020204" pitchFamily="34" charset="0"/>
                  </a:rPr>
                  <a:t>and</a:t>
                </a:r>
                <a:r>
                  <a:rPr lang="en-US" altLang="zh-CN" sz="1600" dirty="0">
                    <a:solidFill>
                      <a:srgbClr val="0000FF"/>
                    </a:solidFill>
                    <a:latin typeface="Arial" panose="020B0604020202020204" pitchFamily="34" charset="0"/>
                    <a:cs typeface="Arial" panose="020B0604020202020204" pitchFamily="34" charset="0"/>
                  </a:rPr>
                  <a:t> exploration</a:t>
                </a:r>
              </a:p>
            </p:txBody>
          </p:sp>
        </mc:Choice>
        <mc:Fallback xmlns="">
          <p:sp>
            <p:nvSpPr>
              <p:cNvPr id="3" name="内容占位符 2">
                <a:extLst>
                  <a:ext uri="{FF2B5EF4-FFF2-40B4-BE49-F238E27FC236}">
                    <a16:creationId xmlns:a16="http://schemas.microsoft.com/office/drawing/2014/main" id="{400792E5-9ED7-46C4-9C77-27C8DA7ECC9A}"/>
                  </a:ext>
                </a:extLst>
              </p:cNvPr>
              <p:cNvSpPr>
                <a:spLocks noGrp="1" noRot="1" noChangeAspect="1" noMove="1" noResize="1" noEditPoints="1" noAdjustHandles="1" noChangeArrowheads="1" noChangeShapeType="1" noTextEdit="1"/>
              </p:cNvSpPr>
              <p:nvPr>
                <p:ph idx="1"/>
              </p:nvPr>
            </p:nvSpPr>
            <p:spPr>
              <a:xfrm>
                <a:off x="838200" y="1151469"/>
                <a:ext cx="8469086" cy="2277531"/>
              </a:xfrm>
              <a:blipFill>
                <a:blip r:embed="rId4"/>
                <a:stretch>
                  <a:fillRect l="-504" t="-1337"/>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id="{6CDE0395-B225-4D04-8615-D93DC277A631}"/>
              </a:ext>
            </a:extLst>
          </p:cNvPr>
          <p:cNvSpPr>
            <a:spLocks noGrp="1"/>
          </p:cNvSpPr>
          <p:nvPr>
            <p:ph type="sldNum" sz="quarter" idx="12"/>
          </p:nvPr>
        </p:nvSpPr>
        <p:spPr/>
        <p:txBody>
          <a:bodyPr/>
          <a:lstStyle/>
          <a:p>
            <a:fld id="{AFE68A9B-37D2-492E-AB52-9A577CDF7D8F}" type="slidenum">
              <a:rPr lang="zh-CN" altLang="en-US" smtClean="0"/>
              <a:t>47</a:t>
            </a:fld>
            <a:endParaRPr lang="zh-CN" altLang="en-US"/>
          </a:p>
        </p:txBody>
      </p:sp>
      <p:sp>
        <p:nvSpPr>
          <p:cNvPr id="13" name="文本框 12">
            <a:extLst>
              <a:ext uri="{FF2B5EF4-FFF2-40B4-BE49-F238E27FC236}">
                <a16:creationId xmlns:a16="http://schemas.microsoft.com/office/drawing/2014/main" id="{32FFBA10-A2F6-40F2-B0CF-02EE60A0C7A0}"/>
              </a:ext>
            </a:extLst>
          </p:cNvPr>
          <p:cNvSpPr txBox="1"/>
          <p:nvPr/>
        </p:nvSpPr>
        <p:spPr>
          <a:xfrm>
            <a:off x="8610600" y="1280216"/>
            <a:ext cx="2089940" cy="920252"/>
          </a:xfrm>
          <a:prstGeom prst="rect">
            <a:avLst/>
          </a:prstGeom>
          <a:noFill/>
          <a:ln w="12700">
            <a:solidFill>
              <a:srgbClr val="0000FF"/>
            </a:solidFill>
            <a:prstDash val="lgDash"/>
          </a:ln>
        </p:spPr>
        <p:txBody>
          <a:bodyPr wrap="square" rtlCol="0">
            <a:spAutoFit/>
          </a:bodyPr>
          <a:lstStyle/>
          <a:p>
            <a:pPr>
              <a:lnSpc>
                <a:spcPct val="110000"/>
              </a:lnSpc>
              <a:spcBef>
                <a:spcPts val="500"/>
              </a:spcBef>
            </a:pPr>
            <a:r>
              <a:rPr lang="en-US" altLang="zh-CN" sz="1400" b="1" i="0" dirty="0">
                <a:solidFill>
                  <a:srgbClr val="000000"/>
                </a:solidFill>
                <a:effectLst/>
                <a:latin typeface="Arial" panose="020B0604020202020204" pitchFamily="34" charset="0"/>
                <a:ea typeface="Microsoft YaHei" panose="020B0503020204020204" pitchFamily="34" charset="-122"/>
                <a:cs typeface="Arial" panose="020B0604020202020204" pitchFamily="34" charset="0"/>
              </a:rPr>
              <a:t>Relative area:</a:t>
            </a:r>
          </a:p>
          <a:p>
            <a:pPr marL="285750" indent="-285750">
              <a:lnSpc>
                <a:spcPct val="110000"/>
              </a:lnSpc>
              <a:spcBef>
                <a:spcPts val="500"/>
              </a:spcBef>
              <a:buFont typeface="Arial" panose="020B0604020202020204" pitchFamily="34" charset="0"/>
              <a:buChar char="•"/>
            </a:pPr>
            <a:r>
              <a:rPr lang="en-US" altLang="zh-CN" sz="1400" dirty="0">
                <a:solidFill>
                  <a:srgbClr val="000000"/>
                </a:solidFill>
                <a:latin typeface="Arial" panose="020B0604020202020204" pitchFamily="34" charset="0"/>
                <a:ea typeface="Microsoft YaHei" panose="020B0503020204020204" pitchFamily="34" charset="-122"/>
                <a:cs typeface="Arial" panose="020B0604020202020204" pitchFamily="34" charset="0"/>
              </a:rPr>
              <a:t>Active learning</a:t>
            </a:r>
          </a:p>
          <a:p>
            <a:pPr marL="285750" indent="-285750">
              <a:lnSpc>
                <a:spcPct val="110000"/>
              </a:lnSpc>
              <a:spcBef>
                <a:spcPts val="500"/>
              </a:spcBef>
              <a:buFont typeface="Arial" panose="020B0604020202020204" pitchFamily="34" charset="0"/>
              <a:buChar char="•"/>
            </a:pPr>
            <a:r>
              <a:rPr lang="en-US" altLang="zh-CN" sz="1400" dirty="0">
                <a:solidFill>
                  <a:srgbClr val="000000"/>
                </a:solidFill>
                <a:latin typeface="Arial" panose="020B0604020202020204" pitchFamily="34" charset="0"/>
                <a:ea typeface="Microsoft YaHei" panose="020B0503020204020204" pitchFamily="34" charset="-122"/>
                <a:cs typeface="Arial" panose="020B0604020202020204" pitchFamily="34" charset="0"/>
              </a:rPr>
              <a:t>Multi-armed bandit</a:t>
            </a:r>
            <a:endParaRPr lang="zh-CN" altLang="en-US" sz="1400" dirty="0">
              <a:latin typeface="Arial" panose="020B0604020202020204" pitchFamily="34" charset="0"/>
              <a:cs typeface="Arial" panose="020B0604020202020204" pitchFamily="34" charset="0"/>
            </a:endParaRPr>
          </a:p>
        </p:txBody>
      </p:sp>
      <p:pic>
        <p:nvPicPr>
          <p:cNvPr id="17" name="图片 16">
            <a:extLst>
              <a:ext uri="{FF2B5EF4-FFF2-40B4-BE49-F238E27FC236}">
                <a16:creationId xmlns:a16="http://schemas.microsoft.com/office/drawing/2014/main" id="{BA8D9F53-4152-4EDD-881D-D3E025249B59}"/>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765975" y="3429000"/>
            <a:ext cx="4132642" cy="2369068"/>
          </a:xfrm>
          <a:prstGeom prst="rect">
            <a:avLst/>
          </a:prstGeom>
        </p:spPr>
      </p:pic>
      <p:sp>
        <p:nvSpPr>
          <p:cNvPr id="18" name="文本框 17">
            <a:extLst>
              <a:ext uri="{FF2B5EF4-FFF2-40B4-BE49-F238E27FC236}">
                <a16:creationId xmlns:a16="http://schemas.microsoft.com/office/drawing/2014/main" id="{A6A22B2E-C210-4F01-AC1A-657CF7F1446B}"/>
              </a:ext>
            </a:extLst>
          </p:cNvPr>
          <p:cNvSpPr txBox="1"/>
          <p:nvPr/>
        </p:nvSpPr>
        <p:spPr>
          <a:xfrm>
            <a:off x="2046757" y="5798068"/>
            <a:ext cx="3541245" cy="482889"/>
          </a:xfrm>
          <a:prstGeom prst="rect">
            <a:avLst/>
          </a:prstGeom>
          <a:noFill/>
        </p:spPr>
        <p:txBody>
          <a:bodyPr wrap="square" rtlCol="0">
            <a:spAutoFit/>
          </a:bodyPr>
          <a:lstStyle/>
          <a:p>
            <a:pPr>
              <a:lnSpc>
                <a:spcPct val="110000"/>
              </a:lnSpc>
              <a:spcBef>
                <a:spcPts val="500"/>
              </a:spcBef>
            </a:pPr>
            <a:r>
              <a:rPr lang="en-US" altLang="zh-CN" sz="1200" i="0" dirty="0">
                <a:solidFill>
                  <a:srgbClr val="000000"/>
                </a:solidFill>
                <a:effectLst/>
                <a:latin typeface="Arial" panose="020B0604020202020204" pitchFamily="34" charset="0"/>
                <a:ea typeface="Microsoft YaHei" panose="020B0503020204020204" pitchFamily="34" charset="-122"/>
                <a:cs typeface="Arial" panose="020B0604020202020204" pitchFamily="34" charset="0"/>
              </a:rPr>
              <a:t>[“Taking the Human Out of the Loop: A Review of Bayesian Optimization”, B. </a:t>
            </a:r>
            <a:r>
              <a:rPr lang="en-US" altLang="zh-CN" sz="1200" i="0" dirty="0" err="1">
                <a:solidFill>
                  <a:srgbClr val="000000"/>
                </a:solidFill>
                <a:effectLst/>
                <a:latin typeface="Arial" panose="020B0604020202020204" pitchFamily="34" charset="0"/>
                <a:ea typeface="Microsoft YaHei" panose="020B0503020204020204" pitchFamily="34" charset="-122"/>
                <a:cs typeface="Arial" panose="020B0604020202020204" pitchFamily="34" charset="0"/>
              </a:rPr>
              <a:t>Shahriari</a:t>
            </a:r>
            <a:r>
              <a:rPr lang="en-US" altLang="zh-CN" sz="1200" i="0" dirty="0">
                <a:solidFill>
                  <a:srgbClr val="000000"/>
                </a:solidFill>
                <a:effectLst/>
                <a:latin typeface="Arial" panose="020B0604020202020204" pitchFamily="34" charset="0"/>
                <a:ea typeface="Microsoft YaHei" panose="020B0503020204020204" pitchFamily="34" charset="-122"/>
                <a:cs typeface="Arial" panose="020B0604020202020204" pitchFamily="34" charset="0"/>
              </a:rPr>
              <a:t> et al., 2016] </a:t>
            </a:r>
            <a:endParaRPr lang="zh-CN" altLang="en-US"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73355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8"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75C674-70A3-4942-B8AC-01028A4EC8A8}"/>
              </a:ext>
            </a:extLst>
          </p:cNvPr>
          <p:cNvSpPr>
            <a:spLocks noGrp="1"/>
          </p:cNvSpPr>
          <p:nvPr>
            <p:ph type="title"/>
          </p:nvPr>
        </p:nvSpPr>
        <p:spPr>
          <a:xfrm>
            <a:off x="838200" y="365126"/>
            <a:ext cx="10515600" cy="786342"/>
          </a:xfrm>
        </p:spPr>
        <p:txBody>
          <a:bodyPr>
            <a:normAutofit/>
          </a:bodyPr>
          <a:lstStyle/>
          <a:p>
            <a:r>
              <a:rPr lang="en-US" altLang="zh-CN" sz="3600" dirty="0">
                <a:latin typeface="Arial" panose="020B0604020202020204" pitchFamily="34" charset="0"/>
                <a:cs typeface="Arial" panose="020B0604020202020204" pitchFamily="34" charset="0"/>
              </a:rPr>
              <a:t>Neural Network Gaussian Processes (Optional)</a:t>
            </a:r>
            <a:endParaRPr lang="zh-CN" altLang="en-US" sz="3600" dirty="0">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400792E5-9ED7-46C4-9C77-27C8DA7ECC9A}"/>
                  </a:ext>
                </a:extLst>
              </p:cNvPr>
              <p:cNvSpPr>
                <a:spLocks noGrp="1"/>
              </p:cNvSpPr>
              <p:nvPr>
                <p:ph idx="1"/>
              </p:nvPr>
            </p:nvSpPr>
            <p:spPr>
              <a:xfrm>
                <a:off x="838200" y="1151469"/>
                <a:ext cx="10184219" cy="5204882"/>
              </a:xfrm>
            </p:spPr>
            <p:txBody>
              <a:bodyPr>
                <a:normAutofit/>
              </a:bodyPr>
              <a:lstStyle/>
              <a:p>
                <a:pPr>
                  <a:lnSpc>
                    <a:spcPct val="110000"/>
                  </a:lnSpc>
                  <a:spcBef>
                    <a:spcPts val="500"/>
                  </a:spcBef>
                </a:pPr>
                <a:r>
                  <a:rPr lang="en-US" altLang="zh-CN" sz="1800" dirty="0">
                    <a:latin typeface="Arial" panose="020B0604020202020204" pitchFamily="34" charset="0"/>
                    <a:cs typeface="Arial" panose="020B0604020202020204" pitchFamily="34" charset="0"/>
                  </a:rPr>
                  <a:t>We know that neural networks (NNs) are very powerful learning machines.</a:t>
                </a:r>
              </a:p>
              <a:p>
                <a:pPr lvl="1">
                  <a:lnSpc>
                    <a:spcPct val="110000"/>
                  </a:lnSpc>
                </a:pPr>
                <a:r>
                  <a:rPr lang="en-US" altLang="zh-CN" sz="1800" dirty="0">
                    <a:latin typeface="Arial" panose="020B0604020202020204" pitchFamily="34" charset="0"/>
                    <a:cs typeface="Arial" panose="020B0604020202020204" pitchFamily="34" charset="0"/>
                  </a:rPr>
                  <a:t>In contrast to fixed basis functions </a:t>
                </a:r>
                <a14:m>
                  <m:oMath xmlns:m="http://schemas.openxmlformats.org/officeDocument/2006/math">
                    <m:r>
                      <a:rPr lang="en-US" altLang="zh-CN" sz="1800" b="0" i="0" smtClean="0">
                        <a:latin typeface="Cambria Math" panose="02040503050406030204" pitchFamily="18" charset="0"/>
                        <a:cs typeface="Arial" panose="020B0604020202020204" pitchFamily="34" charset="0"/>
                      </a:rPr>
                      <m:t>{</m:t>
                    </m:r>
                    <m:sSub>
                      <m:sSubPr>
                        <m:ctrlPr>
                          <a:rPr lang="en-US" altLang="zh-CN" sz="1800" b="0" i="1" smtClean="0">
                            <a:latin typeface="Cambria Math" panose="02040503050406030204" pitchFamily="18" charset="0"/>
                            <a:cs typeface="Arial" panose="020B0604020202020204" pitchFamily="34" charset="0"/>
                          </a:rPr>
                        </m:ctrlPr>
                      </m:sSubPr>
                      <m:e>
                        <m:r>
                          <a:rPr lang="en-US" altLang="zh-CN" sz="1800" b="0" i="1" smtClean="0">
                            <a:latin typeface="Cambria Math" panose="02040503050406030204" pitchFamily="18" charset="0"/>
                            <a:cs typeface="Arial" panose="020B0604020202020204" pitchFamily="34" charset="0"/>
                          </a:rPr>
                          <m:t>𝜙</m:t>
                        </m:r>
                      </m:e>
                      <m:sub>
                        <m:r>
                          <a:rPr lang="en-US" altLang="zh-CN" sz="1800" b="0" i="1" smtClean="0">
                            <a:latin typeface="Cambria Math" panose="02040503050406030204" pitchFamily="18" charset="0"/>
                            <a:cs typeface="Arial" panose="020B0604020202020204" pitchFamily="34" charset="0"/>
                          </a:rPr>
                          <m:t>𝑎</m:t>
                        </m:r>
                      </m:sub>
                    </m:sSub>
                    <m:d>
                      <m:dPr>
                        <m:ctrlPr>
                          <a:rPr lang="en-US" altLang="zh-CN" sz="1800" b="0" i="1" smtClean="0">
                            <a:latin typeface="Cambria Math" panose="02040503050406030204" pitchFamily="18" charset="0"/>
                            <a:cs typeface="Arial" panose="020B0604020202020204" pitchFamily="34" charset="0"/>
                          </a:rPr>
                        </m:ctrlPr>
                      </m:dPr>
                      <m:e>
                        <m:r>
                          <a:rPr lang="en-US" altLang="zh-CN" sz="1800" b="1" i="1" smtClean="0">
                            <a:latin typeface="Cambria Math" panose="02040503050406030204" pitchFamily="18" charset="0"/>
                            <a:cs typeface="Arial" panose="020B0604020202020204" pitchFamily="34" charset="0"/>
                          </a:rPr>
                          <m:t>𝒙</m:t>
                        </m:r>
                      </m:e>
                    </m:d>
                    <m:r>
                      <a:rPr lang="en-US" altLang="zh-CN" sz="1800" b="0" i="1" smtClean="0">
                        <a:latin typeface="Cambria Math" panose="02040503050406030204" pitchFamily="18" charset="0"/>
                        <a:cs typeface="Arial" panose="020B0604020202020204" pitchFamily="34" charset="0"/>
                      </a:rPr>
                      <m:t>}</m:t>
                    </m:r>
                  </m:oMath>
                </a14:m>
                <a:r>
                  <a:rPr lang="en-US" altLang="zh-CN" sz="1800" dirty="0">
                    <a:latin typeface="Arial" panose="020B0604020202020204" pitchFamily="34" charset="0"/>
                    <a:cs typeface="Arial" panose="020B0604020202020204" pitchFamily="34" charset="0"/>
                  </a:rPr>
                  <a:t> being used in kernel methods and GPs, NNs allow </a:t>
                </a:r>
                <a:r>
                  <a:rPr lang="en-US" altLang="zh-CN" sz="1800" b="1" dirty="0">
                    <a:solidFill>
                      <a:srgbClr val="FF0000"/>
                    </a:solidFill>
                    <a:latin typeface="Arial" panose="020B0604020202020204" pitchFamily="34" charset="0"/>
                    <a:cs typeface="Arial" panose="020B0604020202020204" pitchFamily="34" charset="0"/>
                  </a:rPr>
                  <a:t>adaptive</a:t>
                </a:r>
                <a:r>
                  <a:rPr lang="en-US" altLang="zh-CN" sz="1800" dirty="0">
                    <a:solidFill>
                      <a:srgbClr val="FF0000"/>
                    </a:solidFill>
                    <a:latin typeface="Arial" panose="020B0604020202020204" pitchFamily="34" charset="0"/>
                    <a:cs typeface="Arial" panose="020B0604020202020204" pitchFamily="34" charset="0"/>
                  </a:rPr>
                  <a:t> basis functions</a:t>
                </a:r>
                <a:r>
                  <a:rPr lang="en-US" altLang="zh-CN" sz="1800" dirty="0">
                    <a:latin typeface="Arial" panose="020B0604020202020204" pitchFamily="34" charset="0"/>
                    <a:cs typeface="Arial" panose="020B0604020202020204" pitchFamily="34" charset="0"/>
                  </a:rPr>
                  <a:t>, parameterized by their trainable weights.</a:t>
                </a:r>
              </a:p>
              <a:p>
                <a:pPr lvl="1">
                  <a:lnSpc>
                    <a:spcPct val="110000"/>
                  </a:lnSpc>
                </a:pPr>
                <a:r>
                  <a:rPr lang="en-US" altLang="zh-CN" sz="1800" dirty="0">
                    <a:latin typeface="Arial" panose="020B0604020202020204" pitchFamily="34" charset="0"/>
                    <a:cs typeface="Arial" panose="020B0604020202020204" pitchFamily="34" charset="0"/>
                  </a:rPr>
                  <a:t>Interestingly, when weights are </a:t>
                </a:r>
                <a:r>
                  <a:rPr lang="en-US" altLang="zh-CN" sz="1800" dirty="0" err="1">
                    <a:solidFill>
                      <a:srgbClr val="FF0000"/>
                    </a:solidFill>
                    <a:latin typeface="Arial" panose="020B0604020202020204" pitchFamily="34" charset="0"/>
                    <a:cs typeface="Arial" panose="020B0604020202020204" pitchFamily="34" charset="0"/>
                  </a:rPr>
                  <a:t>i.i.d</a:t>
                </a:r>
                <a:r>
                  <a:rPr lang="en-US" altLang="zh-CN" sz="1800" dirty="0">
                    <a:solidFill>
                      <a:srgbClr val="FF0000"/>
                    </a:solidFill>
                    <a:latin typeface="Arial" panose="020B0604020202020204" pitchFamily="34" charset="0"/>
                    <a:cs typeface="Arial" panose="020B0604020202020204" pitchFamily="34" charset="0"/>
                  </a:rPr>
                  <a:t>.</a:t>
                </a:r>
                <a:r>
                  <a:rPr lang="en-US" altLang="zh-CN" sz="1800" dirty="0">
                    <a:latin typeface="Arial" panose="020B0604020202020204" pitchFamily="34" charset="0"/>
                    <a:cs typeface="Arial" panose="020B0604020202020204" pitchFamily="34" charset="0"/>
                  </a:rPr>
                  <a:t> random variables, in the infinite size limit, </a:t>
                </a:r>
                <a:r>
                  <a:rPr lang="en-US" altLang="zh-CN" sz="1800" dirty="0">
                    <a:solidFill>
                      <a:srgbClr val="0000FF"/>
                    </a:solidFill>
                    <a:latin typeface="Arial" panose="020B0604020202020204" pitchFamily="34" charset="0"/>
                    <a:cs typeface="Arial" panose="020B0604020202020204" pitchFamily="34" charset="0"/>
                  </a:rPr>
                  <a:t>NNs converge to GPs</a:t>
                </a:r>
                <a:r>
                  <a:rPr lang="en-US" altLang="zh-CN" sz="1800" dirty="0">
                    <a:latin typeface="Arial" panose="020B0604020202020204" pitchFamily="34" charset="0"/>
                    <a:cs typeface="Arial" panose="020B0604020202020204" pitchFamily="34" charset="0"/>
                  </a:rPr>
                  <a:t> [Neal 1996].</a:t>
                </a:r>
                <a:endParaRPr lang="en-US" altLang="zh-CN" sz="2000" dirty="0">
                  <a:latin typeface="Arial" panose="020B0604020202020204" pitchFamily="34" charset="0"/>
                  <a:cs typeface="Arial" panose="020B0604020202020204" pitchFamily="34" charset="0"/>
                </a:endParaRPr>
              </a:p>
              <a:p>
                <a:pPr>
                  <a:lnSpc>
                    <a:spcPct val="200000"/>
                  </a:lnSpc>
                  <a:spcBef>
                    <a:spcPts val="500"/>
                  </a:spcBef>
                </a:pPr>
                <a:r>
                  <a:rPr lang="en-US" altLang="zh-CN" sz="1800" dirty="0">
                    <a:latin typeface="Arial" panose="020B0604020202020204" pitchFamily="34" charset="0"/>
                    <a:cs typeface="Arial" panose="020B0604020202020204" pitchFamily="34" charset="0"/>
                  </a:rPr>
                  <a:t>Consider NNs with one hidden layer:</a:t>
                </a:r>
              </a:p>
              <a:p>
                <a:pPr>
                  <a:lnSpc>
                    <a:spcPct val="110000"/>
                  </a:lnSpc>
                  <a:spcBef>
                    <a:spcPts val="500"/>
                  </a:spcBef>
                </a:pPr>
                <a:endParaRPr lang="en-US" altLang="zh-CN" sz="1800" dirty="0">
                  <a:latin typeface="Arial" panose="020B0604020202020204" pitchFamily="34" charset="0"/>
                  <a:cs typeface="Arial" panose="020B0604020202020204" pitchFamily="34" charset="0"/>
                </a:endParaRPr>
              </a:p>
              <a:p>
                <a:pPr>
                  <a:lnSpc>
                    <a:spcPct val="110000"/>
                  </a:lnSpc>
                  <a:spcBef>
                    <a:spcPts val="500"/>
                  </a:spcBef>
                </a:pPr>
                <a:endParaRPr lang="en-US" altLang="zh-CN" sz="1800" dirty="0">
                  <a:latin typeface="Arial" panose="020B0604020202020204" pitchFamily="34" charset="0"/>
                  <a:cs typeface="Arial" panose="020B0604020202020204" pitchFamily="34" charset="0"/>
                </a:endParaRPr>
              </a:p>
              <a:p>
                <a:pPr>
                  <a:lnSpc>
                    <a:spcPct val="110000"/>
                  </a:lnSpc>
                  <a:spcBef>
                    <a:spcPts val="500"/>
                  </a:spcBef>
                </a:pPr>
                <a:endParaRPr lang="en-US" altLang="zh-CN" sz="1800" dirty="0">
                  <a:latin typeface="Arial" panose="020B0604020202020204" pitchFamily="34" charset="0"/>
                  <a:cs typeface="Arial" panose="020B0604020202020204" pitchFamily="34" charset="0"/>
                </a:endParaRPr>
              </a:p>
              <a:p>
                <a:pPr>
                  <a:lnSpc>
                    <a:spcPct val="110000"/>
                  </a:lnSpc>
                  <a:spcBef>
                    <a:spcPts val="500"/>
                  </a:spcBef>
                </a:pPr>
                <a:endParaRPr lang="en-US" altLang="zh-CN" sz="1800" dirty="0">
                  <a:latin typeface="Arial" panose="020B0604020202020204" pitchFamily="34" charset="0"/>
                  <a:cs typeface="Arial" panose="020B0604020202020204" pitchFamily="34" charset="0"/>
                </a:endParaRPr>
              </a:p>
              <a:p>
                <a:pPr>
                  <a:lnSpc>
                    <a:spcPct val="110000"/>
                  </a:lnSpc>
                  <a:spcBef>
                    <a:spcPts val="500"/>
                  </a:spcBef>
                </a:pPr>
                <a:endParaRPr lang="en-US" altLang="zh-CN" sz="1800" dirty="0">
                  <a:latin typeface="Arial" panose="020B0604020202020204" pitchFamily="34" charset="0"/>
                  <a:cs typeface="Arial" panose="020B0604020202020204" pitchFamily="34" charset="0"/>
                </a:endParaRPr>
              </a:p>
              <a:p>
                <a:pPr>
                  <a:lnSpc>
                    <a:spcPct val="250000"/>
                  </a:lnSpc>
                  <a:spcBef>
                    <a:spcPts val="500"/>
                  </a:spcBef>
                </a:pPr>
                <a:r>
                  <a:rPr lang="en-US" altLang="zh-CN" sz="1800" dirty="0">
                    <a:latin typeface="Arial" panose="020B0604020202020204" pitchFamily="34" charset="0"/>
                    <a:cs typeface="Arial" panose="020B0604020202020204" pitchFamily="34" charset="0"/>
                  </a:rPr>
                  <a:t>Similar property holds for Deep neural networks (DNNs) [J. Lee et al., ICLR2018].</a:t>
                </a:r>
              </a:p>
            </p:txBody>
          </p:sp>
        </mc:Choice>
        <mc:Fallback xmlns="">
          <p:sp>
            <p:nvSpPr>
              <p:cNvPr id="3" name="内容占位符 2">
                <a:extLst>
                  <a:ext uri="{FF2B5EF4-FFF2-40B4-BE49-F238E27FC236}">
                    <a16:creationId xmlns:a16="http://schemas.microsoft.com/office/drawing/2014/main" id="{400792E5-9ED7-46C4-9C77-27C8DA7ECC9A}"/>
                  </a:ext>
                </a:extLst>
              </p:cNvPr>
              <p:cNvSpPr>
                <a:spLocks noGrp="1" noRot="1" noChangeAspect="1" noMove="1" noResize="1" noEditPoints="1" noAdjustHandles="1" noChangeArrowheads="1" noChangeShapeType="1" noTextEdit="1"/>
              </p:cNvSpPr>
              <p:nvPr>
                <p:ph idx="1"/>
              </p:nvPr>
            </p:nvSpPr>
            <p:spPr>
              <a:xfrm>
                <a:off x="838200" y="1151469"/>
                <a:ext cx="10184219" cy="5204882"/>
              </a:xfrm>
              <a:blipFill>
                <a:blip r:embed="rId5"/>
                <a:stretch>
                  <a:fillRect l="-419" t="-585"/>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id="{6CDE0395-B225-4D04-8615-D93DC277A631}"/>
              </a:ext>
            </a:extLst>
          </p:cNvPr>
          <p:cNvSpPr>
            <a:spLocks noGrp="1"/>
          </p:cNvSpPr>
          <p:nvPr>
            <p:ph type="sldNum" sz="quarter" idx="12"/>
          </p:nvPr>
        </p:nvSpPr>
        <p:spPr/>
        <p:txBody>
          <a:bodyPr/>
          <a:lstStyle/>
          <a:p>
            <a:fld id="{AFE68A9B-37D2-492E-AB52-9A577CDF7D8F}" type="slidenum">
              <a:rPr lang="zh-CN" altLang="en-US" smtClean="0"/>
              <a:t>48</a:t>
            </a:fld>
            <a:endParaRPr lang="zh-CN" altLang="en-US"/>
          </a:p>
        </p:txBody>
      </p:sp>
      <p:pic>
        <p:nvPicPr>
          <p:cNvPr id="7" name="图片 6" descr="\documentclass{article}&#10;\usepackage{amsmath}&#10;\usepackage{amsfonts}&#10;\usepackage{amssymb}&#10;\usepackage{xcolor}&#10;\usepackage{setspace}&#10;\pagestyle{empty}&#10;\begin{document}&#10;&#10;\begin{align*}&#10;f_{\boldsymbol{w}}(\boldsymbol{x}) = \sum_{i=1}^{N_2} w^{(2)}_i \alpha \bigg( \sum_{j=1}^{N_1} w^{(1)}_{ij} x_j \bigg) =: \sum_{i=1}^{N_2} w^{(2)}_i \alpha \big( \boldsymbol{w}^{(1)}_i \cdot \boldsymbol{x} \big)&#10;\end{align*}&#10;&#10;\end{document}" title="IguanaTex Bitmap Display">
            <a:extLst>
              <a:ext uri="{FF2B5EF4-FFF2-40B4-BE49-F238E27FC236}">
                <a16:creationId xmlns:a16="http://schemas.microsoft.com/office/drawing/2014/main" id="{474DEB9B-0177-A35B-3195-4B3CEA15248C}"/>
              </a:ext>
            </a:extLst>
          </p:cNvPr>
          <p:cNvPicPr>
            <a:picLocks noChangeAspect="1"/>
          </p:cNvPicPr>
          <p:nvPr>
            <p:custDataLst>
              <p:tags r:id="rId1"/>
            </p:custDataLst>
          </p:nvPr>
        </p:nvPicPr>
        <p:blipFill>
          <a:blip r:embed="rId6">
            <a:extLst>
              <a:ext uri="{28A0092B-C50C-407E-A947-70E740481C1C}">
                <a14:useLocalDpi xmlns:a14="http://schemas.microsoft.com/office/drawing/2010/main" val="0"/>
              </a:ext>
            </a:extLst>
          </a:blip>
          <a:stretch>
            <a:fillRect/>
          </a:stretch>
        </p:blipFill>
        <p:spPr>
          <a:xfrm>
            <a:off x="1684617" y="3516689"/>
            <a:ext cx="4836161" cy="629920"/>
          </a:xfrm>
          <a:prstGeom prst="rect">
            <a:avLst/>
          </a:prstGeom>
        </p:spPr>
      </p:pic>
      <p:pic>
        <p:nvPicPr>
          <p:cNvPr id="19" name="图片 18">
            <a:extLst>
              <a:ext uri="{FF2B5EF4-FFF2-40B4-BE49-F238E27FC236}">
                <a16:creationId xmlns:a16="http://schemas.microsoft.com/office/drawing/2014/main" id="{290C059F-78FA-4328-872F-F649AEA54B19}"/>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609335" y="3323520"/>
            <a:ext cx="2743200" cy="1926983"/>
          </a:xfrm>
          <a:prstGeom prst="rect">
            <a:avLst/>
          </a:prstGeom>
        </p:spPr>
      </p:pic>
      <p:pic>
        <p:nvPicPr>
          <p:cNvPr id="9" name="图片 8" descr="\documentclass{article}&#10;\usepackage{amsmath}&#10;\usepackage{amsfonts}&#10;\usepackage{amssymb}&#10;\usepackage{xcolor}&#10;\usepackage{setspace}&#10;\pagestyle{empty}&#10;\begin{document}&#10;&#10;\begin{spacing}{1.25}&#10;\begin{align*}&#10;&amp; \text{Let } \{ w^{(2)}_{i}, w^{(1)}_{ij} \} \text{ be i.i.d. random variables with zero mean}, \\&#10;&amp; \quad \text{when $N_h \to \infty$, } \;\; f_{\boldsymbol{w}}(\boldsymbol{x}) \sim  \mathcal{GP}(0, \; K(\boldsymbol{x}, \boldsymbol{x'})), \\&#10;&amp; \quad \text{with } K(\boldsymbol{x}, \boldsymbol{x'}) \; \propto \; \mathbb{E}_{\boldsymbol{w}^{(1)}} \big[ \alpha \big( \boldsymbol{w}^{(1)} \cdot \boldsymbol{x} \big) \alpha \big( \boldsymbol{w}^{(1)} \cdot \boldsymbol{x'}  \big) \big]&#10;\end{align*}&#10;\end{spacing}&#10;&#10;\end{document}" title="IguanaTex Bitmap Display">
            <a:extLst>
              <a:ext uri="{FF2B5EF4-FFF2-40B4-BE49-F238E27FC236}">
                <a16:creationId xmlns:a16="http://schemas.microsoft.com/office/drawing/2014/main" id="{29ACE4B5-9FD1-A974-6843-36A9CD6CC03C}"/>
              </a:ext>
            </a:extLst>
          </p:cNvPr>
          <p:cNvPicPr>
            <a:picLocks noChangeAspect="1"/>
          </p:cNvPicPr>
          <p:nvPr>
            <p:custDataLst>
              <p:tags r:id="rId2"/>
            </p:custDataLst>
          </p:nvPr>
        </p:nvPicPr>
        <p:blipFill>
          <a:blip r:embed="rId8">
            <a:extLst>
              <a:ext uri="{28A0092B-C50C-407E-A947-70E740481C1C}">
                <a14:useLocalDpi xmlns:a14="http://schemas.microsoft.com/office/drawing/2010/main" val="0"/>
              </a:ext>
            </a:extLst>
          </a:blip>
          <a:stretch>
            <a:fillRect/>
          </a:stretch>
        </p:blipFill>
        <p:spPr>
          <a:xfrm>
            <a:off x="1684618" y="4287012"/>
            <a:ext cx="5201923" cy="1016000"/>
          </a:xfrm>
          <a:prstGeom prst="rect">
            <a:avLst/>
          </a:prstGeom>
        </p:spPr>
      </p:pic>
    </p:spTree>
    <p:extLst>
      <p:ext uri="{BB962C8B-B14F-4D97-AF65-F5344CB8AC3E}">
        <p14:creationId xmlns:p14="http://schemas.microsoft.com/office/powerpoint/2010/main" val="16136505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75C674-70A3-4942-B8AC-01028A4EC8A8}"/>
              </a:ext>
            </a:extLst>
          </p:cNvPr>
          <p:cNvSpPr>
            <a:spLocks noGrp="1"/>
          </p:cNvSpPr>
          <p:nvPr>
            <p:ph type="title"/>
          </p:nvPr>
        </p:nvSpPr>
        <p:spPr>
          <a:xfrm>
            <a:off x="838200" y="365126"/>
            <a:ext cx="10515600" cy="786342"/>
          </a:xfrm>
        </p:spPr>
        <p:txBody>
          <a:bodyPr>
            <a:normAutofit/>
          </a:bodyPr>
          <a:lstStyle/>
          <a:p>
            <a:r>
              <a:rPr lang="en-US" altLang="zh-CN" sz="3600" dirty="0">
                <a:latin typeface="Arial" panose="020B0604020202020204" pitchFamily="34" charset="0"/>
                <a:cs typeface="Arial" panose="020B0604020202020204" pitchFamily="34" charset="0"/>
              </a:rPr>
              <a:t>Neural Tangent Kernel (Optional)</a:t>
            </a:r>
            <a:endParaRPr lang="zh-CN" altLang="en-US" sz="3600" dirty="0">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400792E5-9ED7-46C4-9C77-27C8DA7ECC9A}"/>
                  </a:ext>
                </a:extLst>
              </p:cNvPr>
              <p:cNvSpPr>
                <a:spLocks noGrp="1"/>
              </p:cNvSpPr>
              <p:nvPr>
                <p:ph idx="1"/>
              </p:nvPr>
            </p:nvSpPr>
            <p:spPr>
              <a:xfrm>
                <a:off x="838199" y="1151469"/>
                <a:ext cx="10515600" cy="5204881"/>
              </a:xfrm>
            </p:spPr>
            <p:txBody>
              <a:bodyPr>
                <a:normAutofit/>
              </a:bodyPr>
              <a:lstStyle/>
              <a:p>
                <a:pPr>
                  <a:lnSpc>
                    <a:spcPct val="110000"/>
                  </a:lnSpc>
                  <a:spcBef>
                    <a:spcPts val="500"/>
                  </a:spcBef>
                </a:pPr>
                <a:r>
                  <a:rPr lang="en-US" altLang="zh-CN" sz="1800" dirty="0">
                    <a:latin typeface="Arial" panose="020B0604020202020204" pitchFamily="34" charset="0"/>
                    <a:cs typeface="Arial" panose="020B0604020202020204" pitchFamily="34" charset="0"/>
                  </a:rPr>
                  <a:t>The Gaussian process behaviors of DNNs allow us to understand their characteristics at random </a:t>
                </a:r>
                <a:r>
                  <a:rPr lang="en-US" altLang="zh-CN" sz="1800" dirty="0">
                    <a:solidFill>
                      <a:srgbClr val="FF0000"/>
                    </a:solidFill>
                    <a:latin typeface="Arial" panose="020B0604020202020204" pitchFamily="34" charset="0"/>
                    <a:cs typeface="Arial" panose="020B0604020202020204" pitchFamily="34" charset="0"/>
                  </a:rPr>
                  <a:t>initialization</a:t>
                </a:r>
                <a:r>
                  <a:rPr lang="en-US" altLang="zh-CN" sz="1800" dirty="0">
                    <a:latin typeface="Arial" panose="020B0604020202020204" pitchFamily="34" charset="0"/>
                    <a:cs typeface="Arial" panose="020B0604020202020204" pitchFamily="34" charset="0"/>
                  </a:rPr>
                  <a:t>, under different model architectures and activation functions.</a:t>
                </a:r>
              </a:p>
              <a:p>
                <a:pPr>
                  <a:lnSpc>
                    <a:spcPct val="110000"/>
                  </a:lnSpc>
                  <a:spcBef>
                    <a:spcPts val="500"/>
                  </a:spcBef>
                </a:pPr>
                <a:r>
                  <a:rPr lang="en-US" altLang="zh-CN" sz="1800" dirty="0">
                    <a:latin typeface="Arial" panose="020B0604020202020204" pitchFamily="34" charset="0"/>
                    <a:cs typeface="Arial" panose="020B0604020202020204" pitchFamily="34" charset="0"/>
                  </a:rPr>
                  <a:t>However, very little is known after weight </a:t>
                </a:r>
                <a:r>
                  <a:rPr lang="en-US" altLang="zh-CN" sz="1800" dirty="0">
                    <a:solidFill>
                      <a:srgbClr val="FF0000"/>
                    </a:solidFill>
                    <a:latin typeface="Arial" panose="020B0604020202020204" pitchFamily="34" charset="0"/>
                    <a:cs typeface="Arial" panose="020B0604020202020204" pitchFamily="34" charset="0"/>
                  </a:rPr>
                  <a:t>training</a:t>
                </a:r>
                <a:r>
                  <a:rPr lang="en-US" altLang="zh-CN" sz="1800" dirty="0">
                    <a:latin typeface="Arial" panose="020B0604020202020204" pitchFamily="34" charset="0"/>
                    <a:cs typeface="Arial" panose="020B0604020202020204" pitchFamily="34" charset="0"/>
                  </a:rPr>
                  <a:t> (e.g., through gradient-based method), except NNs with 1 or 2 layers.</a:t>
                </a:r>
              </a:p>
              <a:p>
                <a:pPr>
                  <a:lnSpc>
                    <a:spcPct val="110000"/>
                  </a:lnSpc>
                  <a:spcBef>
                    <a:spcPts val="500"/>
                  </a:spcBef>
                </a:pPr>
                <a:r>
                  <a:rPr lang="en-US" altLang="zh-CN" sz="1800" dirty="0">
                    <a:latin typeface="Arial" panose="020B0604020202020204" pitchFamily="34" charset="0"/>
                    <a:cs typeface="Arial" panose="020B0604020202020204" pitchFamily="34" charset="0"/>
                  </a:rPr>
                  <a:t>A recent breakthrough [A. </a:t>
                </a:r>
                <a:r>
                  <a:rPr lang="en-US" altLang="zh-CN" sz="1800" dirty="0" err="1">
                    <a:latin typeface="Arial" panose="020B0604020202020204" pitchFamily="34" charset="0"/>
                    <a:cs typeface="Arial" panose="020B0604020202020204" pitchFamily="34" charset="0"/>
                  </a:rPr>
                  <a:t>Jacot</a:t>
                </a:r>
                <a:r>
                  <a:rPr lang="en-US" altLang="zh-CN" sz="1800" dirty="0">
                    <a:latin typeface="Arial" panose="020B0604020202020204" pitchFamily="34" charset="0"/>
                    <a:cs typeface="Arial" panose="020B0604020202020204" pitchFamily="34" charset="0"/>
                  </a:rPr>
                  <a:t> et al., NeurIPS2018] showed that for DNNs with </a:t>
                </a:r>
                <a:r>
                  <a:rPr lang="en-US" altLang="zh-CN" sz="1800" dirty="0">
                    <a:solidFill>
                      <a:srgbClr val="0000FF"/>
                    </a:solidFill>
                    <a:latin typeface="Arial" panose="020B0604020202020204" pitchFamily="34" charset="0"/>
                    <a:cs typeface="Arial" panose="020B0604020202020204" pitchFamily="34" charset="0"/>
                  </a:rPr>
                  <a:t>infinite width</a:t>
                </a:r>
                <a:r>
                  <a:rPr lang="en-US" altLang="zh-CN" sz="1800" dirty="0">
                    <a:latin typeface="Arial" panose="020B0604020202020204" pitchFamily="34" charset="0"/>
                    <a:cs typeface="Arial" panose="020B0604020202020204" pitchFamily="34" charset="0"/>
                  </a:rPr>
                  <a:t>,</a:t>
                </a:r>
                <a:r>
                  <a:rPr lang="en-US" altLang="zh-CN" sz="1800" dirty="0">
                    <a:solidFill>
                      <a:srgbClr val="0000FF"/>
                    </a:solidFill>
                    <a:latin typeface="Arial" panose="020B0604020202020204" pitchFamily="34" charset="0"/>
                    <a:cs typeface="Arial" panose="020B0604020202020204" pitchFamily="34" charset="0"/>
                  </a:rPr>
                  <a:t> random initialization </a:t>
                </a:r>
                <a:r>
                  <a:rPr lang="en-US" altLang="zh-CN" sz="1800" dirty="0">
                    <a:latin typeface="Arial" panose="020B0604020202020204" pitchFamily="34" charset="0"/>
                    <a:cs typeface="Arial" panose="020B0604020202020204" pitchFamily="34" charset="0"/>
                  </a:rPr>
                  <a:t>and </a:t>
                </a:r>
                <a:r>
                  <a:rPr lang="en-US" altLang="zh-CN" sz="1800" dirty="0">
                    <a:solidFill>
                      <a:srgbClr val="0000FF"/>
                    </a:solidFill>
                    <a:latin typeface="Arial" panose="020B0604020202020204" pitchFamily="34" charset="0"/>
                    <a:cs typeface="Arial" panose="020B0604020202020204" pitchFamily="34" charset="0"/>
                  </a:rPr>
                  <a:t>infinitesimal learning rate</a:t>
                </a:r>
                <a:r>
                  <a:rPr lang="en-US" altLang="zh-CN" sz="1800" dirty="0">
                    <a:latin typeface="Arial" panose="020B0604020202020204" pitchFamily="34" charset="0"/>
                    <a:cs typeface="Arial" panose="020B0604020202020204" pitchFamily="34" charset="0"/>
                  </a:rPr>
                  <a:t>, the learning dynamics of </a:t>
                </a:r>
                <a14:m>
                  <m:oMath xmlns:m="http://schemas.openxmlformats.org/officeDocument/2006/math">
                    <m:sSub>
                      <m:sSubPr>
                        <m:ctrlPr>
                          <a:rPr lang="en-US" altLang="zh-CN" sz="1800" b="0" i="1" smtClean="0">
                            <a:latin typeface="Cambria Math" panose="02040503050406030204" pitchFamily="18" charset="0"/>
                            <a:cs typeface="Arial" panose="020B0604020202020204" pitchFamily="34" charset="0"/>
                          </a:rPr>
                        </m:ctrlPr>
                      </m:sSubPr>
                      <m:e>
                        <m:r>
                          <a:rPr lang="en-US" altLang="zh-CN" sz="1800" b="0" i="1" smtClean="0">
                            <a:latin typeface="Cambria Math" panose="02040503050406030204" pitchFamily="18" charset="0"/>
                            <a:cs typeface="Arial" panose="020B0604020202020204" pitchFamily="34" charset="0"/>
                          </a:rPr>
                          <m:t>𝑓</m:t>
                        </m:r>
                      </m:e>
                      <m:sub>
                        <m:r>
                          <a:rPr lang="en-US" altLang="zh-CN" sz="1800" b="1" i="1" smtClean="0">
                            <a:latin typeface="Cambria Math" panose="02040503050406030204" pitchFamily="18" charset="0"/>
                            <a:cs typeface="Arial" panose="020B0604020202020204" pitchFamily="34" charset="0"/>
                          </a:rPr>
                          <m:t>𝒘</m:t>
                        </m:r>
                      </m:sub>
                    </m:sSub>
                    <m:r>
                      <a:rPr lang="en-US" altLang="zh-CN" sz="1800" b="0" i="1" smtClean="0">
                        <a:latin typeface="Cambria Math" panose="02040503050406030204" pitchFamily="18" charset="0"/>
                        <a:cs typeface="Arial" panose="020B0604020202020204" pitchFamily="34" charset="0"/>
                      </a:rPr>
                      <m:t>(⋅)</m:t>
                    </m:r>
                  </m:oMath>
                </a14:m>
                <a:r>
                  <a:rPr lang="en-US" altLang="zh-CN" sz="1800" dirty="0">
                    <a:latin typeface="Arial" panose="020B0604020202020204" pitchFamily="34" charset="0"/>
                    <a:cs typeface="Arial" panose="020B0604020202020204" pitchFamily="34" charset="0"/>
                  </a:rPr>
                  <a:t> corresponds to kernel regression with the </a:t>
                </a:r>
                <a:r>
                  <a:rPr lang="en-US" altLang="zh-CN" sz="1800" b="1" dirty="0">
                    <a:solidFill>
                      <a:srgbClr val="0000FF"/>
                    </a:solidFill>
                    <a:latin typeface="Arial" panose="020B0604020202020204" pitchFamily="34" charset="0"/>
                    <a:cs typeface="Arial" panose="020B0604020202020204" pitchFamily="34" charset="0"/>
                  </a:rPr>
                  <a:t>neural tangent kernel (NTK)</a:t>
                </a:r>
                <a:r>
                  <a:rPr lang="en-US" altLang="zh-CN" sz="1800" dirty="0">
                    <a:latin typeface="Arial" panose="020B0604020202020204" pitchFamily="34" charset="0"/>
                    <a:cs typeface="Arial" panose="020B0604020202020204" pitchFamily="34" charset="0"/>
                  </a:rPr>
                  <a:t>:</a:t>
                </a:r>
              </a:p>
              <a:p>
                <a:pPr>
                  <a:lnSpc>
                    <a:spcPct val="110000"/>
                  </a:lnSpc>
                  <a:spcBef>
                    <a:spcPts val="500"/>
                  </a:spcBef>
                </a:pPr>
                <a:endParaRPr lang="en-US" altLang="zh-CN" sz="1800" dirty="0">
                  <a:latin typeface="Arial" panose="020B0604020202020204" pitchFamily="34" charset="0"/>
                  <a:cs typeface="Arial" panose="020B0604020202020204" pitchFamily="34" charset="0"/>
                </a:endParaRPr>
              </a:p>
              <a:p>
                <a:pPr>
                  <a:lnSpc>
                    <a:spcPct val="110000"/>
                  </a:lnSpc>
                  <a:spcBef>
                    <a:spcPts val="500"/>
                  </a:spcBef>
                </a:pPr>
                <a:endParaRPr lang="en-US" altLang="zh-CN" sz="1800" dirty="0">
                  <a:latin typeface="Arial" panose="020B0604020202020204" pitchFamily="34" charset="0"/>
                  <a:cs typeface="Arial" panose="020B0604020202020204" pitchFamily="34" charset="0"/>
                </a:endParaRPr>
              </a:p>
              <a:p>
                <a:pPr>
                  <a:lnSpc>
                    <a:spcPct val="110000"/>
                  </a:lnSpc>
                  <a:spcBef>
                    <a:spcPts val="500"/>
                  </a:spcBef>
                </a:pPr>
                <a:endParaRPr lang="en-US" altLang="zh-CN" sz="1800" dirty="0">
                  <a:latin typeface="Arial" panose="020B0604020202020204" pitchFamily="34" charset="0"/>
                  <a:cs typeface="Arial" panose="020B0604020202020204" pitchFamily="34" charset="0"/>
                </a:endParaRPr>
              </a:p>
              <a:p>
                <a:pPr marL="0" indent="0">
                  <a:lnSpc>
                    <a:spcPct val="110000"/>
                  </a:lnSpc>
                  <a:spcBef>
                    <a:spcPts val="500"/>
                  </a:spcBef>
                  <a:buNone/>
                </a:pPr>
                <a:endParaRPr lang="en-US" altLang="zh-CN" sz="1800" dirty="0">
                  <a:latin typeface="Arial" panose="020B0604020202020204" pitchFamily="34" charset="0"/>
                  <a:cs typeface="Arial" panose="020B0604020202020204" pitchFamily="34" charset="0"/>
                </a:endParaRPr>
              </a:p>
              <a:p>
                <a:pPr>
                  <a:lnSpc>
                    <a:spcPct val="110000"/>
                  </a:lnSpc>
                </a:pPr>
                <a:r>
                  <a:rPr lang="en-US" altLang="zh-CN" sz="1800" dirty="0">
                    <a:latin typeface="Arial" panose="020B0604020202020204" pitchFamily="34" charset="0"/>
                    <a:cs typeface="Arial" panose="020B0604020202020204" pitchFamily="34" charset="0"/>
                  </a:rPr>
                  <a:t>Remarkably, in the abovementioned limit, the kernel </a:t>
                </a:r>
                <a14:m>
                  <m:oMath xmlns:m="http://schemas.openxmlformats.org/officeDocument/2006/math">
                    <m:sSub>
                      <m:sSubPr>
                        <m:ctrlPr>
                          <a:rPr lang="en-US" altLang="zh-CN" sz="1800" b="0" i="1" smtClean="0">
                            <a:latin typeface="Cambria Math" panose="02040503050406030204" pitchFamily="18" charset="0"/>
                            <a:cs typeface="Arial" panose="020B0604020202020204" pitchFamily="34" charset="0"/>
                          </a:rPr>
                        </m:ctrlPr>
                      </m:sSubPr>
                      <m:e>
                        <m:r>
                          <a:rPr lang="en-US" altLang="zh-CN" sz="1800" b="0" i="1" smtClean="0">
                            <a:latin typeface="Cambria Math" panose="02040503050406030204" pitchFamily="18" charset="0"/>
                            <a:cs typeface="Arial" panose="020B0604020202020204" pitchFamily="34" charset="0"/>
                          </a:rPr>
                          <m:t>𝐾</m:t>
                        </m:r>
                      </m:e>
                      <m:sub>
                        <m:r>
                          <m:rPr>
                            <m:sty m:val="p"/>
                          </m:rPr>
                          <a:rPr lang="en-US" altLang="zh-CN" sz="1800" b="0" i="0" smtClean="0">
                            <a:latin typeface="Cambria Math" panose="02040503050406030204" pitchFamily="18" charset="0"/>
                            <a:cs typeface="Arial" panose="020B0604020202020204" pitchFamily="34" charset="0"/>
                          </a:rPr>
                          <m:t>NTK</m:t>
                        </m:r>
                      </m:sub>
                    </m:sSub>
                    <m:r>
                      <a:rPr lang="en-US" altLang="zh-CN" sz="1800" b="0" i="1" smtClean="0">
                        <a:latin typeface="Cambria Math" panose="02040503050406030204" pitchFamily="18" charset="0"/>
                        <a:cs typeface="Arial" panose="020B0604020202020204" pitchFamily="34" charset="0"/>
                      </a:rPr>
                      <m:t>(</m:t>
                    </m:r>
                    <m:r>
                      <a:rPr lang="en-US" altLang="zh-CN" sz="1800" b="0" i="1" smtClean="0">
                        <a:latin typeface="Cambria Math" panose="02040503050406030204" pitchFamily="18" charset="0"/>
                        <a:cs typeface="Arial" panose="020B0604020202020204" pitchFamily="34" charset="0"/>
                      </a:rPr>
                      <m:t>𝑥</m:t>
                    </m:r>
                    <m:r>
                      <a:rPr lang="en-US" altLang="zh-CN" sz="1800" b="0" i="1" smtClean="0">
                        <a:latin typeface="Cambria Math" panose="02040503050406030204" pitchFamily="18" charset="0"/>
                        <a:cs typeface="Arial" panose="020B0604020202020204" pitchFamily="34" charset="0"/>
                      </a:rPr>
                      <m:t>,</m:t>
                    </m:r>
                    <m:r>
                      <a:rPr lang="en-US" altLang="zh-CN" sz="1800" b="0" i="1" smtClean="0">
                        <a:latin typeface="Cambria Math" panose="02040503050406030204" pitchFamily="18" charset="0"/>
                        <a:cs typeface="Arial" panose="020B0604020202020204" pitchFamily="34" charset="0"/>
                      </a:rPr>
                      <m:t>𝑥</m:t>
                    </m:r>
                    <m:r>
                      <a:rPr lang="en-US" altLang="zh-CN" sz="1800" b="0" i="1" smtClean="0">
                        <a:latin typeface="Cambria Math" panose="02040503050406030204" pitchFamily="18" charset="0"/>
                        <a:cs typeface="Arial" panose="020B0604020202020204" pitchFamily="34" charset="0"/>
                      </a:rPr>
                      <m:t>′)</m:t>
                    </m:r>
                  </m:oMath>
                </a14:m>
                <a:r>
                  <a:rPr lang="en-US" altLang="zh-CN" sz="1800" dirty="0">
                    <a:latin typeface="Arial" panose="020B0604020202020204" pitchFamily="34" charset="0"/>
                    <a:cs typeface="Arial" panose="020B0604020202020204" pitchFamily="34" charset="0"/>
                  </a:rPr>
                  <a:t> remains constant, allowing many in-depth theoretical analysis. This is called a </a:t>
                </a:r>
                <a:r>
                  <a:rPr lang="en-US" altLang="zh-CN" sz="1800" dirty="0">
                    <a:solidFill>
                      <a:srgbClr val="0000FF"/>
                    </a:solidFill>
                    <a:latin typeface="Arial" panose="020B0604020202020204" pitchFamily="34" charset="0"/>
                    <a:cs typeface="Arial" panose="020B0604020202020204" pitchFamily="34" charset="0"/>
                  </a:rPr>
                  <a:t>lazy training </a:t>
                </a:r>
                <a:r>
                  <a:rPr lang="en-US" altLang="zh-CN" sz="1800" dirty="0">
                    <a:latin typeface="Arial" panose="020B0604020202020204" pitchFamily="34" charset="0"/>
                    <a:cs typeface="Arial" panose="020B0604020202020204" pitchFamily="34" charset="0"/>
                  </a:rPr>
                  <a:t>regime.</a:t>
                </a:r>
              </a:p>
              <a:p>
                <a:pPr>
                  <a:lnSpc>
                    <a:spcPct val="110000"/>
                  </a:lnSpc>
                  <a:spcBef>
                    <a:spcPts val="500"/>
                  </a:spcBef>
                </a:pPr>
                <a:r>
                  <a:rPr lang="en-US" altLang="zh-CN" sz="1800" dirty="0">
                    <a:latin typeface="Arial" panose="020B0604020202020204" pitchFamily="34" charset="0"/>
                    <a:cs typeface="Arial" panose="020B0604020202020204" pitchFamily="34" charset="0"/>
                  </a:rPr>
                  <a:t>As the NTK is unchanged (for fitting data), lazy training does not explain the </a:t>
                </a:r>
                <a:r>
                  <a:rPr lang="en-US" altLang="zh-CN" sz="1800" dirty="0">
                    <a:solidFill>
                      <a:schemeClr val="accent2">
                        <a:lumMod val="75000"/>
                      </a:schemeClr>
                    </a:solidFill>
                    <a:latin typeface="Arial" panose="020B0604020202020204" pitchFamily="34" charset="0"/>
                    <a:cs typeface="Arial" panose="020B0604020202020204" pitchFamily="34" charset="0"/>
                  </a:rPr>
                  <a:t>feature (representation) learning</a:t>
                </a:r>
                <a:r>
                  <a:rPr lang="en-US" altLang="zh-CN" sz="1800" dirty="0">
                    <a:solidFill>
                      <a:schemeClr val="accent2">
                        <a:lumMod val="50000"/>
                      </a:schemeClr>
                    </a:solidFill>
                    <a:latin typeface="Arial" panose="020B0604020202020204" pitchFamily="34" charset="0"/>
                    <a:cs typeface="Arial" panose="020B0604020202020204" pitchFamily="34" charset="0"/>
                  </a:rPr>
                  <a:t> </a:t>
                </a:r>
                <a:r>
                  <a:rPr lang="en-US" altLang="zh-CN" sz="1800" dirty="0">
                    <a:latin typeface="Arial" panose="020B0604020202020204" pitchFamily="34" charset="0"/>
                    <a:cs typeface="Arial" panose="020B0604020202020204" pitchFamily="34" charset="0"/>
                  </a:rPr>
                  <a:t>aspect of DNNs. This and related issues are still under active research.</a:t>
                </a:r>
              </a:p>
            </p:txBody>
          </p:sp>
        </mc:Choice>
        <mc:Fallback xmlns="">
          <p:sp>
            <p:nvSpPr>
              <p:cNvPr id="3" name="内容占位符 2">
                <a:extLst>
                  <a:ext uri="{FF2B5EF4-FFF2-40B4-BE49-F238E27FC236}">
                    <a16:creationId xmlns:a16="http://schemas.microsoft.com/office/drawing/2014/main" id="{400792E5-9ED7-46C4-9C77-27C8DA7ECC9A}"/>
                  </a:ext>
                </a:extLst>
              </p:cNvPr>
              <p:cNvSpPr>
                <a:spLocks noGrp="1" noRot="1" noChangeAspect="1" noMove="1" noResize="1" noEditPoints="1" noAdjustHandles="1" noChangeArrowheads="1" noChangeShapeType="1" noTextEdit="1"/>
              </p:cNvSpPr>
              <p:nvPr>
                <p:ph idx="1"/>
              </p:nvPr>
            </p:nvSpPr>
            <p:spPr>
              <a:xfrm>
                <a:off x="838199" y="1151469"/>
                <a:ext cx="10515600" cy="5204881"/>
              </a:xfrm>
              <a:blipFill>
                <a:blip r:embed="rId3"/>
                <a:stretch>
                  <a:fillRect l="-348" t="-585" r="-986" b="-1171"/>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id="{6CDE0395-B225-4D04-8615-D93DC277A631}"/>
              </a:ext>
            </a:extLst>
          </p:cNvPr>
          <p:cNvSpPr>
            <a:spLocks noGrp="1"/>
          </p:cNvSpPr>
          <p:nvPr>
            <p:ph type="sldNum" sz="quarter" idx="12"/>
          </p:nvPr>
        </p:nvSpPr>
        <p:spPr/>
        <p:txBody>
          <a:bodyPr/>
          <a:lstStyle/>
          <a:p>
            <a:fld id="{AFE68A9B-37D2-492E-AB52-9A577CDF7D8F}" type="slidenum">
              <a:rPr lang="zh-CN" altLang="en-US" smtClean="0"/>
              <a:t>49</a:t>
            </a:fld>
            <a:endParaRPr lang="zh-CN" altLang="en-US"/>
          </a:p>
        </p:txBody>
      </p:sp>
      <p:pic>
        <p:nvPicPr>
          <p:cNvPr id="6" name="图片 5" descr="\documentclass{article}&#10;\usepackage{amsmath}&#10;\usepackage{amsfonts}&#10;\usepackage{amssymb}&#10;\usepackage{xcolor}&#10;\usepackage{setspace}&#10;\pagestyle{empty}&#10;\begin{document}&#10;&#10;\begin{align*}&#10;&amp; \text{Regression task with $N$ data points, MSE loss: } \ell(w)=\frac{1}{N}\left\|f_w(X)-Y\right\|^2, \\&#10;&amp; \partial_t f_w(x)=\left(\nabla_w f_w(x)\right)^\top \partial_t w = \frac{2}{N} \sum_{i=1}^N \underbrace{ \left(\nabla_w f_w(x)\right)^\top \nabla_w f_w\left(x_i\right)}_{\textstyle \textcolor{blue}{K_{\text{NTK}}(x,  x_i)} } \left( y_i - f_w \left(x_i\right)\right)&#10;\end{align*}&#10;&#10;\end{document}" title="IguanaTex Bitmap Display">
            <a:extLst>
              <a:ext uri="{FF2B5EF4-FFF2-40B4-BE49-F238E27FC236}">
                <a16:creationId xmlns:a16="http://schemas.microsoft.com/office/drawing/2014/main" id="{13D31AB0-3386-5008-616C-54DE454CCA3D}"/>
              </a:ext>
            </a:extLst>
          </p:cNvPr>
          <p:cNvPicPr>
            <a:picLocks noChangeAspect="1"/>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2408290" y="3527086"/>
            <a:ext cx="6522721" cy="1300480"/>
          </a:xfrm>
          <a:prstGeom prst="rect">
            <a:avLst/>
          </a:prstGeom>
        </p:spPr>
      </p:pic>
    </p:spTree>
    <p:extLst>
      <p:ext uri="{BB962C8B-B14F-4D97-AF65-F5344CB8AC3E}">
        <p14:creationId xmlns:p14="http://schemas.microsoft.com/office/powerpoint/2010/main" val="3526084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75C674-70A3-4942-B8AC-01028A4EC8A8}"/>
              </a:ext>
            </a:extLst>
          </p:cNvPr>
          <p:cNvSpPr>
            <a:spLocks noGrp="1"/>
          </p:cNvSpPr>
          <p:nvPr>
            <p:ph type="title"/>
          </p:nvPr>
        </p:nvSpPr>
        <p:spPr>
          <a:xfrm>
            <a:off x="838200" y="365126"/>
            <a:ext cx="10515600" cy="786342"/>
          </a:xfrm>
        </p:spPr>
        <p:txBody>
          <a:bodyPr>
            <a:normAutofit/>
          </a:bodyPr>
          <a:lstStyle/>
          <a:p>
            <a:r>
              <a:rPr lang="en-US" altLang="zh-CN" sz="3600" dirty="0">
                <a:latin typeface="Arial" panose="020B0604020202020204" pitchFamily="34" charset="0"/>
                <a:cs typeface="Arial" panose="020B0604020202020204" pitchFamily="34" charset="0"/>
              </a:rPr>
              <a:t>Linear Regression with Features</a:t>
            </a:r>
            <a:endParaRPr lang="zh-CN" altLang="en-US" sz="3600" dirty="0">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400792E5-9ED7-46C4-9C77-27C8DA7ECC9A}"/>
                  </a:ext>
                </a:extLst>
              </p:cNvPr>
              <p:cNvSpPr>
                <a:spLocks noGrp="1"/>
              </p:cNvSpPr>
              <p:nvPr>
                <p:ph idx="1"/>
              </p:nvPr>
            </p:nvSpPr>
            <p:spPr>
              <a:xfrm>
                <a:off x="838200" y="1151468"/>
                <a:ext cx="7269780" cy="5204882"/>
              </a:xfrm>
            </p:spPr>
            <p:txBody>
              <a:bodyPr>
                <a:normAutofit/>
              </a:bodyPr>
              <a:lstStyle/>
              <a:p>
                <a:pPr>
                  <a:lnSpc>
                    <a:spcPct val="110000"/>
                  </a:lnSpc>
                  <a:spcBef>
                    <a:spcPts val="500"/>
                  </a:spcBef>
                </a:pPr>
                <a:r>
                  <a:rPr lang="en-US" altLang="zh-CN" sz="2000" dirty="0">
                    <a:latin typeface="Arial" panose="020B0604020202020204" pitchFamily="34" charset="0"/>
                    <a:cs typeface="Arial" panose="020B0604020202020204" pitchFamily="34" charset="0"/>
                  </a:rPr>
                  <a:t>Linear model with </a:t>
                </a:r>
                <a:r>
                  <a:rPr lang="en-US" altLang="zh-CN" sz="2000" dirty="0">
                    <a:solidFill>
                      <a:srgbClr val="0000FF"/>
                    </a:solidFill>
                    <a:latin typeface="Arial" panose="020B0604020202020204" pitchFamily="34" charset="0"/>
                    <a:cs typeface="Arial" panose="020B0604020202020204" pitchFamily="34" charset="0"/>
                  </a:rPr>
                  <a:t>fixed</a:t>
                </a:r>
                <a:r>
                  <a:rPr lang="en-US" altLang="zh-CN" sz="2000" dirty="0">
                    <a:latin typeface="Arial" panose="020B0604020202020204" pitchFamily="34" charset="0"/>
                    <a:cs typeface="Arial" panose="020B0604020202020204" pitchFamily="34" charset="0"/>
                  </a:rPr>
                  <a:t> </a:t>
                </a:r>
                <a:r>
                  <a:rPr lang="en-US" altLang="zh-CN" sz="2000" dirty="0">
                    <a:solidFill>
                      <a:srgbClr val="0000FF"/>
                    </a:solidFill>
                    <a:latin typeface="Arial" panose="020B0604020202020204" pitchFamily="34" charset="0"/>
                    <a:cs typeface="Arial" panose="020B0604020202020204" pitchFamily="34" charset="0"/>
                  </a:rPr>
                  <a:t>feature</a:t>
                </a:r>
                <a:r>
                  <a:rPr lang="en-US" altLang="zh-CN" sz="2000" dirty="0">
                    <a:latin typeface="Arial" panose="020B0604020202020204" pitchFamily="34" charset="0"/>
                    <a:cs typeface="Arial" panose="020B0604020202020204" pitchFamily="34" charset="0"/>
                  </a:rPr>
                  <a:t> maps for regression:</a:t>
                </a:r>
              </a:p>
              <a:p>
                <a:pPr>
                  <a:lnSpc>
                    <a:spcPct val="110000"/>
                  </a:lnSpc>
                  <a:spcBef>
                    <a:spcPts val="500"/>
                  </a:spcBef>
                </a:pPr>
                <a:endParaRPr lang="en-US" altLang="zh-CN" sz="2000" dirty="0">
                  <a:latin typeface="Arial" panose="020B0604020202020204" pitchFamily="34" charset="0"/>
                  <a:cs typeface="Arial" panose="020B0604020202020204" pitchFamily="34" charset="0"/>
                </a:endParaRPr>
              </a:p>
              <a:p>
                <a:pPr>
                  <a:lnSpc>
                    <a:spcPct val="110000"/>
                  </a:lnSpc>
                  <a:spcBef>
                    <a:spcPts val="500"/>
                  </a:spcBef>
                </a:pPr>
                <a:endParaRPr lang="en-US" altLang="zh-CN" sz="2000" dirty="0">
                  <a:latin typeface="Arial" panose="020B0604020202020204" pitchFamily="34" charset="0"/>
                  <a:cs typeface="Arial" panose="020B0604020202020204" pitchFamily="34" charset="0"/>
                </a:endParaRPr>
              </a:p>
              <a:p>
                <a:pPr>
                  <a:lnSpc>
                    <a:spcPct val="110000"/>
                  </a:lnSpc>
                  <a:spcBef>
                    <a:spcPts val="500"/>
                  </a:spcBef>
                </a:pPr>
                <a:r>
                  <a:rPr lang="en-US" altLang="zh-CN" sz="2000" dirty="0">
                    <a:latin typeface="Arial" panose="020B0604020202020204" pitchFamily="34" charset="0"/>
                    <a:cs typeface="Arial" panose="020B0604020202020204" pitchFamily="34" charset="0"/>
                  </a:rPr>
                  <a:t>Ridge regression (</a:t>
                </a:r>
                <a14:m>
                  <m:oMath xmlns:m="http://schemas.openxmlformats.org/officeDocument/2006/math">
                    <m:sSup>
                      <m:sSupPr>
                        <m:ctrlPr>
                          <a:rPr lang="en-US" altLang="zh-CN" sz="2000" b="0" i="1" smtClean="0">
                            <a:latin typeface="Cambria Math" panose="02040503050406030204" pitchFamily="18" charset="0"/>
                            <a:cs typeface="Arial" panose="020B0604020202020204" pitchFamily="34" charset="0"/>
                          </a:rPr>
                        </m:ctrlPr>
                      </m:sSupPr>
                      <m:e>
                        <m:r>
                          <a:rPr lang="en-US" altLang="zh-CN" sz="2000" b="0" i="1" smtClean="0">
                            <a:latin typeface="Cambria Math" panose="02040503050406030204" pitchFamily="18" charset="0"/>
                            <a:cs typeface="Arial" panose="020B0604020202020204" pitchFamily="34" charset="0"/>
                          </a:rPr>
                          <m:t>ℓ</m:t>
                        </m:r>
                      </m:e>
                      <m:sup>
                        <m:r>
                          <a:rPr lang="en-US" altLang="zh-CN" sz="2000" b="0" i="1" smtClean="0">
                            <a:latin typeface="Cambria Math" panose="02040503050406030204" pitchFamily="18" charset="0"/>
                            <a:cs typeface="Arial" panose="020B0604020202020204" pitchFamily="34" charset="0"/>
                          </a:rPr>
                          <m:t>2</m:t>
                        </m:r>
                      </m:sup>
                    </m:sSup>
                  </m:oMath>
                </a14:m>
                <a:r>
                  <a:rPr lang="en-US" altLang="zh-CN" sz="2000" dirty="0">
                    <a:latin typeface="Arial" panose="020B0604020202020204" pitchFamily="34" charset="0"/>
                    <a:cs typeface="Arial" panose="020B0604020202020204" pitchFamily="34" charset="0"/>
                  </a:rPr>
                  <a:t> regularization)</a:t>
                </a:r>
              </a:p>
              <a:p>
                <a:pPr>
                  <a:lnSpc>
                    <a:spcPct val="110000"/>
                  </a:lnSpc>
                  <a:spcBef>
                    <a:spcPts val="500"/>
                  </a:spcBef>
                </a:pPr>
                <a:endParaRPr lang="en-US" altLang="zh-CN" sz="2000" dirty="0">
                  <a:latin typeface="Arial" panose="020B0604020202020204" pitchFamily="34" charset="0"/>
                  <a:cs typeface="Arial" panose="020B0604020202020204" pitchFamily="34" charset="0"/>
                </a:endParaRPr>
              </a:p>
              <a:p>
                <a:pPr marL="0" indent="0">
                  <a:lnSpc>
                    <a:spcPct val="110000"/>
                  </a:lnSpc>
                  <a:spcBef>
                    <a:spcPts val="500"/>
                  </a:spcBef>
                  <a:buNone/>
                </a:pPr>
                <a:endParaRPr lang="en-US" altLang="zh-CN" sz="2000" dirty="0">
                  <a:latin typeface="Arial" panose="020B0604020202020204" pitchFamily="34" charset="0"/>
                  <a:cs typeface="Arial" panose="020B0604020202020204" pitchFamily="34" charset="0"/>
                </a:endParaRPr>
              </a:p>
              <a:p>
                <a:pPr>
                  <a:lnSpc>
                    <a:spcPct val="200000"/>
                  </a:lnSpc>
                  <a:spcBef>
                    <a:spcPts val="500"/>
                  </a:spcBef>
                </a:pPr>
                <a:r>
                  <a:rPr lang="en-US" altLang="zh-CN" sz="2000" dirty="0">
                    <a:latin typeface="Arial" panose="020B0604020202020204" pitchFamily="34" charset="0"/>
                    <a:cs typeface="Arial" panose="020B0604020202020204" pitchFamily="34" charset="0"/>
                  </a:rPr>
                  <a:t>Using the design matrix </a:t>
                </a:r>
                <a14:m>
                  <m:oMath xmlns:m="http://schemas.openxmlformats.org/officeDocument/2006/math">
                    <m:r>
                      <m:rPr>
                        <m:sty m:val="p"/>
                      </m:rPr>
                      <a:rPr lang="en-US" altLang="zh-CN" sz="2000" b="0" i="0" smtClean="0">
                        <a:latin typeface="Cambria Math" panose="02040503050406030204" pitchFamily="18" charset="0"/>
                        <a:cs typeface="Arial" panose="020B0604020202020204" pitchFamily="34" charset="0"/>
                      </a:rPr>
                      <m:t>Φ</m:t>
                    </m:r>
                    <m:r>
                      <a:rPr lang="en-US" altLang="zh-CN" sz="2000" b="0" i="1" smtClean="0">
                        <a:latin typeface="Cambria Math" panose="02040503050406030204" pitchFamily="18" charset="0"/>
                        <a:cs typeface="Arial" panose="020B0604020202020204" pitchFamily="34" charset="0"/>
                      </a:rPr>
                      <m:t>=[</m:t>
                    </m:r>
                    <m:sSub>
                      <m:sSubPr>
                        <m:ctrlPr>
                          <a:rPr lang="en-US" altLang="zh-CN" sz="2000" b="0" i="1" smtClean="0">
                            <a:latin typeface="Cambria Math" panose="02040503050406030204" pitchFamily="18" charset="0"/>
                            <a:cs typeface="Arial" panose="020B0604020202020204" pitchFamily="34" charset="0"/>
                          </a:rPr>
                        </m:ctrlPr>
                      </m:sSubPr>
                      <m:e>
                        <m:r>
                          <a:rPr lang="en-US" altLang="zh-CN" sz="2000" b="0" i="1" smtClean="0">
                            <a:latin typeface="Cambria Math" panose="02040503050406030204" pitchFamily="18" charset="0"/>
                            <a:cs typeface="Arial" panose="020B0604020202020204" pitchFamily="34" charset="0"/>
                          </a:rPr>
                          <m:t>𝜙</m:t>
                        </m:r>
                      </m:e>
                      <m:sub>
                        <m:r>
                          <a:rPr lang="en-US" altLang="zh-CN" sz="2000" b="0" i="1" smtClean="0">
                            <a:latin typeface="Cambria Math" panose="02040503050406030204" pitchFamily="18" charset="0"/>
                            <a:cs typeface="Arial" panose="020B0604020202020204" pitchFamily="34" charset="0"/>
                          </a:rPr>
                          <m:t>1</m:t>
                        </m:r>
                      </m:sub>
                    </m:sSub>
                    <m:d>
                      <m:dPr>
                        <m:ctrlPr>
                          <a:rPr lang="en-US" altLang="zh-CN" sz="2000" b="0" i="1" smtClean="0">
                            <a:latin typeface="Cambria Math" panose="02040503050406030204" pitchFamily="18" charset="0"/>
                            <a:cs typeface="Arial" panose="020B0604020202020204" pitchFamily="34" charset="0"/>
                          </a:rPr>
                        </m:ctrlPr>
                      </m:dPr>
                      <m:e>
                        <m:sSub>
                          <m:sSubPr>
                            <m:ctrlPr>
                              <a:rPr lang="en-US" altLang="zh-CN" sz="2000" b="0" i="1" smtClean="0">
                                <a:latin typeface="Cambria Math" panose="02040503050406030204" pitchFamily="18" charset="0"/>
                                <a:cs typeface="Arial" panose="020B0604020202020204" pitchFamily="34" charset="0"/>
                              </a:rPr>
                            </m:ctrlPr>
                          </m:sSubPr>
                          <m:e>
                            <m:r>
                              <a:rPr lang="en-US" altLang="zh-CN" sz="2000" b="1" i="1" smtClean="0">
                                <a:latin typeface="Cambria Math" panose="02040503050406030204" pitchFamily="18" charset="0"/>
                                <a:cs typeface="Arial" panose="020B0604020202020204" pitchFamily="34" charset="0"/>
                              </a:rPr>
                              <m:t>𝒙</m:t>
                            </m:r>
                          </m:e>
                          <m:sub>
                            <m:r>
                              <a:rPr lang="en-US" altLang="zh-CN" sz="2000" b="0" i="1" smtClean="0">
                                <a:latin typeface="Cambria Math" panose="02040503050406030204" pitchFamily="18" charset="0"/>
                                <a:cs typeface="Arial" panose="020B0604020202020204" pitchFamily="34" charset="0"/>
                              </a:rPr>
                              <m:t>1:</m:t>
                            </m:r>
                            <m:r>
                              <a:rPr lang="en-US" altLang="zh-CN" sz="2000" b="0" i="1" smtClean="0">
                                <a:latin typeface="Cambria Math" panose="02040503050406030204" pitchFamily="18" charset="0"/>
                                <a:cs typeface="Arial" panose="020B0604020202020204" pitchFamily="34" charset="0"/>
                              </a:rPr>
                              <m:t>𝑛</m:t>
                            </m:r>
                          </m:sub>
                        </m:sSub>
                      </m:e>
                    </m:d>
                    <m:r>
                      <a:rPr lang="en-US" altLang="zh-CN" sz="2000" b="0" i="1" smtClean="0">
                        <a:latin typeface="Cambria Math" panose="02040503050406030204" pitchFamily="18" charset="0"/>
                        <a:cs typeface="Arial" panose="020B0604020202020204" pitchFamily="34" charset="0"/>
                      </a:rPr>
                      <m:t>,…,</m:t>
                    </m:r>
                    <m:sSub>
                      <m:sSubPr>
                        <m:ctrlPr>
                          <a:rPr lang="en-US" altLang="zh-CN" sz="2000" b="0" i="1" smtClean="0">
                            <a:latin typeface="Cambria Math" panose="02040503050406030204" pitchFamily="18" charset="0"/>
                            <a:cs typeface="Arial" panose="020B0604020202020204" pitchFamily="34" charset="0"/>
                          </a:rPr>
                        </m:ctrlPr>
                      </m:sSubPr>
                      <m:e>
                        <m:r>
                          <a:rPr lang="en-US" altLang="zh-CN" sz="2000" b="0" i="1" smtClean="0">
                            <a:latin typeface="Cambria Math" panose="02040503050406030204" pitchFamily="18" charset="0"/>
                            <a:cs typeface="Arial" panose="020B0604020202020204" pitchFamily="34" charset="0"/>
                          </a:rPr>
                          <m:t>𝜙</m:t>
                        </m:r>
                      </m:e>
                      <m:sub>
                        <m:r>
                          <a:rPr lang="en-US" altLang="zh-CN" sz="2000" b="0" i="1" smtClean="0">
                            <a:latin typeface="Cambria Math" panose="02040503050406030204" pitchFamily="18" charset="0"/>
                            <a:cs typeface="Arial" panose="020B0604020202020204" pitchFamily="34" charset="0"/>
                          </a:rPr>
                          <m:t>𝑝</m:t>
                        </m:r>
                      </m:sub>
                    </m:sSub>
                    <m:r>
                      <a:rPr lang="en-US" altLang="zh-CN" sz="2000" b="0" i="1" smtClean="0">
                        <a:latin typeface="Cambria Math" panose="02040503050406030204" pitchFamily="18" charset="0"/>
                        <a:cs typeface="Arial" panose="020B0604020202020204" pitchFamily="34" charset="0"/>
                      </a:rPr>
                      <m:t>(</m:t>
                    </m:r>
                    <m:sSub>
                      <m:sSubPr>
                        <m:ctrlPr>
                          <a:rPr lang="en-US" altLang="zh-CN" sz="2000" b="0" i="1" smtClean="0">
                            <a:latin typeface="Cambria Math" panose="02040503050406030204" pitchFamily="18" charset="0"/>
                            <a:cs typeface="Arial" panose="020B0604020202020204" pitchFamily="34" charset="0"/>
                          </a:rPr>
                        </m:ctrlPr>
                      </m:sSubPr>
                      <m:e>
                        <m:r>
                          <a:rPr lang="en-US" altLang="zh-CN" sz="2000" b="1" i="1" smtClean="0">
                            <a:latin typeface="Cambria Math" panose="02040503050406030204" pitchFamily="18" charset="0"/>
                            <a:cs typeface="Arial" panose="020B0604020202020204" pitchFamily="34" charset="0"/>
                          </a:rPr>
                          <m:t>𝒙</m:t>
                        </m:r>
                      </m:e>
                      <m:sub>
                        <m:r>
                          <a:rPr lang="en-US" altLang="zh-CN" sz="2000" b="0" i="1" smtClean="0">
                            <a:latin typeface="Cambria Math" panose="02040503050406030204" pitchFamily="18" charset="0"/>
                            <a:cs typeface="Arial" panose="020B0604020202020204" pitchFamily="34" charset="0"/>
                          </a:rPr>
                          <m:t>1:</m:t>
                        </m:r>
                        <m:r>
                          <a:rPr lang="en-US" altLang="zh-CN" sz="2000" b="0" i="1" smtClean="0">
                            <a:latin typeface="Cambria Math" panose="02040503050406030204" pitchFamily="18" charset="0"/>
                            <a:cs typeface="Arial" panose="020B0604020202020204" pitchFamily="34" charset="0"/>
                          </a:rPr>
                          <m:t>𝑛</m:t>
                        </m:r>
                      </m:sub>
                    </m:sSub>
                    <m:r>
                      <a:rPr lang="en-US" altLang="zh-CN" sz="2000" b="0" i="1" smtClean="0">
                        <a:latin typeface="Cambria Math" panose="02040503050406030204" pitchFamily="18" charset="0"/>
                        <a:cs typeface="Arial" panose="020B0604020202020204" pitchFamily="34" charset="0"/>
                      </a:rPr>
                      <m:t>)]∈</m:t>
                    </m:r>
                    <m:sSup>
                      <m:sSupPr>
                        <m:ctrlPr>
                          <a:rPr lang="en-US" altLang="zh-CN"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altLang="zh-CN" sz="2000" b="0" i="1" smtClean="0">
                            <a:latin typeface="Cambria Math" panose="02040503050406030204" pitchFamily="18" charset="0"/>
                            <a:ea typeface="Cambria Math" panose="02040503050406030204" pitchFamily="18" charset="0"/>
                            <a:cs typeface="Arial" panose="020B0604020202020204" pitchFamily="34" charset="0"/>
                          </a:rPr>
                          <m:t>ℝ</m:t>
                        </m:r>
                      </m:e>
                      <m:sup>
                        <m:r>
                          <a:rPr lang="en-US" altLang="zh-CN" sz="2000" b="0" i="1" smtClean="0">
                            <a:latin typeface="Cambria Math" panose="02040503050406030204" pitchFamily="18" charset="0"/>
                            <a:ea typeface="Cambria Math" panose="02040503050406030204" pitchFamily="18" charset="0"/>
                            <a:cs typeface="Arial" panose="020B0604020202020204" pitchFamily="34" charset="0"/>
                          </a:rPr>
                          <m:t>𝑛</m:t>
                        </m:r>
                        <m:r>
                          <a:rPr lang="en-US" altLang="zh-CN" sz="2000" b="0" i="1" smtClean="0">
                            <a:latin typeface="Cambria Math" panose="02040503050406030204" pitchFamily="18" charset="0"/>
                            <a:ea typeface="Cambria Math" panose="02040503050406030204" pitchFamily="18" charset="0"/>
                            <a:cs typeface="Arial" panose="020B0604020202020204" pitchFamily="34" charset="0"/>
                          </a:rPr>
                          <m:t>×</m:t>
                        </m:r>
                        <m:r>
                          <a:rPr lang="en-US" altLang="zh-CN" sz="2000" b="0" i="1" smtClean="0">
                            <a:latin typeface="Cambria Math" panose="02040503050406030204" pitchFamily="18" charset="0"/>
                            <a:ea typeface="Cambria Math" panose="02040503050406030204" pitchFamily="18" charset="0"/>
                            <a:cs typeface="Arial" panose="020B0604020202020204" pitchFamily="34" charset="0"/>
                          </a:rPr>
                          <m:t>𝑝</m:t>
                        </m:r>
                      </m:sup>
                    </m:sSup>
                  </m:oMath>
                </a14:m>
                <a:r>
                  <a:rPr lang="en-US" altLang="zh-CN" sz="2000" dirty="0">
                    <a:latin typeface="Arial" panose="020B0604020202020204" pitchFamily="34" charset="0"/>
                    <a:cs typeface="Arial" panose="020B0604020202020204" pitchFamily="34" charset="0"/>
                  </a:rPr>
                  <a:t>:</a:t>
                </a:r>
              </a:p>
              <a:p>
                <a:pPr>
                  <a:lnSpc>
                    <a:spcPct val="110000"/>
                  </a:lnSpc>
                  <a:spcBef>
                    <a:spcPts val="500"/>
                  </a:spcBef>
                </a:pPr>
                <a:endParaRPr lang="en-US" altLang="zh-CN" sz="2000" dirty="0">
                  <a:latin typeface="Arial" panose="020B0604020202020204" pitchFamily="34" charset="0"/>
                  <a:cs typeface="Arial" panose="020B0604020202020204" pitchFamily="34" charset="0"/>
                </a:endParaRPr>
              </a:p>
              <a:p>
                <a:pPr marL="0" indent="0">
                  <a:lnSpc>
                    <a:spcPct val="110000"/>
                  </a:lnSpc>
                  <a:spcBef>
                    <a:spcPts val="500"/>
                  </a:spcBef>
                  <a:buNone/>
                </a:pPr>
                <a:endParaRPr lang="en-US" altLang="zh-CN" sz="2000" dirty="0">
                  <a:latin typeface="Arial" panose="020B0604020202020204" pitchFamily="34" charset="0"/>
                  <a:cs typeface="Arial" panose="020B0604020202020204" pitchFamily="34" charset="0"/>
                </a:endParaRPr>
              </a:p>
              <a:p>
                <a:pPr>
                  <a:lnSpc>
                    <a:spcPct val="150000"/>
                  </a:lnSpc>
                  <a:spcBef>
                    <a:spcPts val="500"/>
                  </a:spcBef>
                </a:pPr>
                <a:r>
                  <a:rPr lang="en-US" altLang="zh-CN" sz="2000" dirty="0">
                    <a:latin typeface="Arial" panose="020B0604020202020204" pitchFamily="34" charset="0"/>
                    <a:cs typeface="Arial" panose="020B0604020202020204" pitchFamily="34" charset="0"/>
                  </a:rPr>
                  <a:t>Prediction:</a:t>
                </a:r>
              </a:p>
              <a:p>
                <a:pPr marL="0" indent="0">
                  <a:lnSpc>
                    <a:spcPct val="200000"/>
                  </a:lnSpc>
                  <a:spcBef>
                    <a:spcPts val="500"/>
                  </a:spcBef>
                  <a:buNone/>
                </a:pPr>
                <a:r>
                  <a:rPr lang="en-US" altLang="zh-CN" sz="2000" dirty="0">
                    <a:latin typeface="Arial" panose="020B0604020202020204" pitchFamily="34" charset="0"/>
                    <a:cs typeface="Arial" panose="020B0604020202020204" pitchFamily="34" charset="0"/>
                  </a:rPr>
                  <a:t>   with </a:t>
                </a:r>
              </a:p>
            </p:txBody>
          </p:sp>
        </mc:Choice>
        <mc:Fallback xmlns="">
          <p:sp>
            <p:nvSpPr>
              <p:cNvPr id="3" name="内容占位符 2">
                <a:extLst>
                  <a:ext uri="{FF2B5EF4-FFF2-40B4-BE49-F238E27FC236}">
                    <a16:creationId xmlns:a16="http://schemas.microsoft.com/office/drawing/2014/main" id="{400792E5-9ED7-46C4-9C77-27C8DA7ECC9A}"/>
                  </a:ext>
                </a:extLst>
              </p:cNvPr>
              <p:cNvSpPr>
                <a:spLocks noGrp="1" noRot="1" noChangeAspect="1" noMove="1" noResize="1" noEditPoints="1" noAdjustHandles="1" noChangeArrowheads="1" noChangeShapeType="1" noTextEdit="1"/>
              </p:cNvSpPr>
              <p:nvPr>
                <p:ph idx="1"/>
              </p:nvPr>
            </p:nvSpPr>
            <p:spPr>
              <a:xfrm>
                <a:off x="838200" y="1151468"/>
                <a:ext cx="7269780" cy="5204882"/>
              </a:xfrm>
              <a:blipFill>
                <a:blip r:embed="rId10"/>
                <a:stretch>
                  <a:fillRect l="-755" t="-585"/>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id="{5956BE92-FA2C-4DB0-821F-8901ED478283}"/>
              </a:ext>
            </a:extLst>
          </p:cNvPr>
          <p:cNvSpPr>
            <a:spLocks noGrp="1"/>
          </p:cNvSpPr>
          <p:nvPr>
            <p:ph type="sldNum" sz="quarter" idx="12"/>
          </p:nvPr>
        </p:nvSpPr>
        <p:spPr/>
        <p:txBody>
          <a:bodyPr/>
          <a:lstStyle/>
          <a:p>
            <a:fld id="{AFE68A9B-37D2-492E-AB52-9A577CDF7D8F}" type="slidenum">
              <a:rPr lang="zh-CN" altLang="en-US" smtClean="0"/>
              <a:t>5</a:t>
            </a:fld>
            <a:endParaRPr lang="zh-CN" altLang="en-US"/>
          </a:p>
        </p:txBody>
      </p:sp>
      <p:pic>
        <p:nvPicPr>
          <p:cNvPr id="7" name="图片 6" descr="\documentclass{article}&#10;\usepackage{amsmath}&#10;\usepackage{amsfonts}&#10;\usepackage{amssymb}&#10;\usepackage{xcolor}&#10;\usepackage{setspace}&#10;\pagestyle{empty}&#10;\begin{document}&#10;&#10;\begin{align*}&#10;f_{\boldsymbol{w}}(\boldsymbol{x}) = \boldsymbol{w}^{\top} \boldsymbol{\phi}( \boldsymbol{x} ), \quad y_{\boldsymbol{x}} = f_{\boldsymbol{w}}(\boldsymbol{x}) + \epsilon, \;\; \epsilon \sim \mathcal{N}(0, \sigma_n^2)&#10;\end{align*}&#10;&#10;\end{document}" title="IguanaTex Bitmap Display">
            <a:extLst>
              <a:ext uri="{FF2B5EF4-FFF2-40B4-BE49-F238E27FC236}">
                <a16:creationId xmlns:a16="http://schemas.microsoft.com/office/drawing/2014/main" id="{F57F8445-6BF9-2B0B-7643-499FE25552FF}"/>
              </a:ext>
            </a:extLst>
          </p:cNvPr>
          <p:cNvPicPr>
            <a:picLocks noChangeAspect="1"/>
          </p:cNvPicPr>
          <p:nvPr>
            <p:custDataLst>
              <p:tags r:id="rId1"/>
            </p:custDataLst>
          </p:nvPr>
        </p:nvPicPr>
        <p:blipFill>
          <a:blip r:embed="rId11">
            <a:extLst>
              <a:ext uri="{28A0092B-C50C-407E-A947-70E740481C1C}">
                <a14:useLocalDpi xmlns:a14="http://schemas.microsoft.com/office/drawing/2010/main" val="0"/>
              </a:ext>
            </a:extLst>
          </a:blip>
          <a:stretch>
            <a:fillRect/>
          </a:stretch>
        </p:blipFill>
        <p:spPr>
          <a:xfrm>
            <a:off x="1765126" y="1694735"/>
            <a:ext cx="5613399" cy="304800"/>
          </a:xfrm>
          <a:prstGeom prst="rect">
            <a:avLst/>
          </a:prstGeom>
        </p:spPr>
      </p:pic>
      <p:pic>
        <p:nvPicPr>
          <p:cNvPr id="10" name="图片 9" descr="\documentclass{article}&#10;\usepackage{amsmath}&#10;\usepackage{amsfonts}&#10;\usepackage{amssymb}&#10;\usepackage{xcolor}&#10;\usepackage{setspace}&#10;\pagestyle{empty}&#10;\begin{document}&#10;&#10;\begin{align*}&#10;\min_{\boldsymbol{w}} \;\; \sum_{i=1}^{n} \| y_i - f_{\boldsymbol{w}}(\boldsymbol{x}_i) \|_2^2  + \lambda \| \boldsymbol{w} \|_2^2, \quad (\boldsymbol{x}_i, y_i) \in \mathcal{D}^{\text{train}}&#10;\end{align*}&#10;&#10;\end{document}" title="IguanaTex Bitmap Display">
            <a:extLst>
              <a:ext uri="{FF2B5EF4-FFF2-40B4-BE49-F238E27FC236}">
                <a16:creationId xmlns:a16="http://schemas.microsoft.com/office/drawing/2014/main" id="{70684C00-C5DE-2720-4344-2215390FC011}"/>
              </a:ext>
            </a:extLst>
          </p:cNvPr>
          <p:cNvPicPr>
            <a:picLocks noChangeAspect="1"/>
          </p:cNvPicPr>
          <p:nvPr>
            <p:custDataLst>
              <p:tags r:id="rId2"/>
            </p:custDataLst>
          </p:nvPr>
        </p:nvPicPr>
        <p:blipFill>
          <a:blip r:embed="rId12">
            <a:extLst>
              <a:ext uri="{28A0092B-C50C-407E-A947-70E740481C1C}">
                <a14:useLocalDpi xmlns:a14="http://schemas.microsoft.com/office/drawing/2010/main" val="0"/>
              </a:ext>
            </a:extLst>
          </a:blip>
          <a:stretch>
            <a:fillRect/>
          </a:stretch>
        </p:blipFill>
        <p:spPr>
          <a:xfrm>
            <a:off x="1522155" y="2840560"/>
            <a:ext cx="5765799" cy="711200"/>
          </a:xfrm>
          <a:prstGeom prst="rect">
            <a:avLst/>
          </a:prstGeom>
        </p:spPr>
      </p:pic>
      <p:pic>
        <p:nvPicPr>
          <p:cNvPr id="14" name="图片 13" descr="\documentclass{article}&#10;\usepackage{amsmath}&#10;\usepackage{amsfonts}&#10;\usepackage{amssymb}&#10;\usepackage{xcolor}&#10;\usepackage{setspace}&#10;\pagestyle{empty}&#10;\begin{document}&#10;&#10;\begin{align*}&#10;\hat{\boldsymbol{w}} \; = \; \underbrace{ \left( \Phi^{\top} \Phi + \lambda I_p \right)^{-1} }_{ \textcolor{blue}{ p\times p}} \cdot \Phi^{\top} \boldsymbol{y} \;\; = \;\;  \Phi^{\top} \cdot \underbrace{ \left(  \Phi \Phi^{\top} + \lambda I_n \right)^{-1} }_{\textcolor{blue}{n \times n}}  \boldsymbol{y}&#10;\end{align*}&#10;&#10;\end{document}" title="IguanaTex Bitmap Display">
            <a:extLst>
              <a:ext uri="{FF2B5EF4-FFF2-40B4-BE49-F238E27FC236}">
                <a16:creationId xmlns:a16="http://schemas.microsoft.com/office/drawing/2014/main" id="{AB779221-1B63-C81B-EB6B-0D3C47B0F74A}"/>
              </a:ext>
            </a:extLst>
          </p:cNvPr>
          <p:cNvPicPr>
            <a:picLocks noChangeAspect="1"/>
          </p:cNvPicPr>
          <p:nvPr>
            <p:custDataLst>
              <p:tags r:id="rId3"/>
            </p:custDataLst>
          </p:nvPr>
        </p:nvPicPr>
        <p:blipFill>
          <a:blip r:embed="rId13">
            <a:extLst>
              <a:ext uri="{28A0092B-C50C-407E-A947-70E740481C1C}">
                <a14:useLocalDpi xmlns:a14="http://schemas.microsoft.com/office/drawing/2010/main" val="0"/>
              </a:ext>
            </a:extLst>
          </a:blip>
          <a:stretch>
            <a:fillRect/>
          </a:stretch>
        </p:blipFill>
        <p:spPr>
          <a:xfrm>
            <a:off x="1765127" y="4320240"/>
            <a:ext cx="5532121" cy="662940"/>
          </a:xfrm>
          <a:prstGeom prst="rect">
            <a:avLst/>
          </a:prstGeom>
        </p:spPr>
      </p:pic>
      <p:pic>
        <p:nvPicPr>
          <p:cNvPr id="16" name="图片 15" descr="\documentclass{article}&#10;\usepackage{amsmath}&#10;\usepackage{amsfonts}&#10;\usepackage{amssymb}&#10;\usepackage{xcolor}&#10;\usepackage{setspace}&#10;\pagestyle{empty}&#10;\begin{document}&#10;&#10;\begin{align*}&#10;f_{\hat{\boldsymbol{w}}}(\boldsymbol{x}) = \boldsymbol{\phi}( \boldsymbol{x} )^{\top} \hat{\boldsymbol{w}} \; = \; \boldsymbol{\phi}( \boldsymbol{x} )^{\top}  \Phi^{\top} \cdot \left(  \Phi \Phi^{\top} + \lambda I_n \right)^{-1}  \boldsymbol{y}&#10;\end{align*}&#10;&#10;\end{document}" title="IguanaTex Bitmap Display">
            <a:extLst>
              <a:ext uri="{FF2B5EF4-FFF2-40B4-BE49-F238E27FC236}">
                <a16:creationId xmlns:a16="http://schemas.microsoft.com/office/drawing/2014/main" id="{29FEC220-835E-1DB3-2D83-8CB380C493A7}"/>
              </a:ext>
            </a:extLst>
          </p:cNvPr>
          <p:cNvPicPr>
            <a:picLocks noChangeAspect="1"/>
          </p:cNvPicPr>
          <p:nvPr>
            <p:custDataLst>
              <p:tags r:id="rId4"/>
            </p:custDataLst>
          </p:nvPr>
        </p:nvPicPr>
        <p:blipFill>
          <a:blip r:embed="rId14">
            <a:extLst>
              <a:ext uri="{28A0092B-C50C-407E-A947-70E740481C1C}">
                <a14:useLocalDpi xmlns:a14="http://schemas.microsoft.com/office/drawing/2010/main" val="0"/>
              </a:ext>
            </a:extLst>
          </a:blip>
          <a:stretch>
            <a:fillRect/>
          </a:stretch>
        </p:blipFill>
        <p:spPr>
          <a:xfrm>
            <a:off x="2631455" y="5188562"/>
            <a:ext cx="5029201" cy="342900"/>
          </a:xfrm>
          <a:prstGeom prst="rect">
            <a:avLst/>
          </a:prstGeom>
        </p:spPr>
      </p:pic>
      <p:pic>
        <p:nvPicPr>
          <p:cNvPr id="34" name="图片 33">
            <a:extLst>
              <a:ext uri="{FF2B5EF4-FFF2-40B4-BE49-F238E27FC236}">
                <a16:creationId xmlns:a16="http://schemas.microsoft.com/office/drawing/2014/main" id="{37F3CBB4-F436-4A1D-8D9E-12501D1C6E88}"/>
              </a:ext>
            </a:extLst>
          </p:cNvPr>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8151700" y="1321149"/>
            <a:ext cx="2812634" cy="1749321"/>
          </a:xfrm>
          <a:prstGeom prst="rect">
            <a:avLst/>
          </a:prstGeom>
        </p:spPr>
      </p:pic>
      <p:pic>
        <p:nvPicPr>
          <p:cNvPr id="18" name="图片 17" descr="\documentclass{article}&#10;\usepackage{amsmath}&#10;\usepackage{amsfonts}&#10;\usepackage{amssymb}&#10;\usepackage{xcolor}&#10;\usepackage{setspace}&#10;\pagestyle{empty}&#10;\begin{document}&#10;&#10;\begin{align*}&#10;\boldsymbol{\phi}(x) = [1, x, x^2]^\top&#10;\end{align*}&#10;&#10;\end{document}" title="IguanaTex Bitmap Display">
            <a:extLst>
              <a:ext uri="{FF2B5EF4-FFF2-40B4-BE49-F238E27FC236}">
                <a16:creationId xmlns:a16="http://schemas.microsoft.com/office/drawing/2014/main" id="{5A95AD4B-ACEF-3687-2018-7D3E1452F7A4}"/>
              </a:ext>
            </a:extLst>
          </p:cNvPr>
          <p:cNvPicPr>
            <a:picLocks noChangeAspect="1"/>
          </p:cNvPicPr>
          <p:nvPr>
            <p:custDataLst>
              <p:tags r:id="rId5"/>
            </p:custDataLst>
          </p:nvPr>
        </p:nvPicPr>
        <p:blipFill>
          <a:blip r:embed="rId16">
            <a:extLst>
              <a:ext uri="{28A0092B-C50C-407E-A947-70E740481C1C}">
                <a14:useLocalDpi xmlns:a14="http://schemas.microsoft.com/office/drawing/2010/main" val="0"/>
              </a:ext>
            </a:extLst>
          </a:blip>
          <a:stretch>
            <a:fillRect/>
          </a:stretch>
        </p:blipFill>
        <p:spPr>
          <a:xfrm>
            <a:off x="8845214" y="3336714"/>
            <a:ext cx="1691640" cy="274320"/>
          </a:xfrm>
          <a:prstGeom prst="rect">
            <a:avLst/>
          </a:prstGeom>
        </p:spPr>
      </p:pic>
      <p:pic>
        <p:nvPicPr>
          <p:cNvPr id="20" name="图片 19" descr="\documentclass{article}&#10;\usepackage{amsmath}&#10;\usepackage{amsfonts}&#10;\usepackage{amssymb}&#10;\usepackage{xcolor}&#10;\usepackage{setspace}&#10;\pagestyle{empty}&#10;\begin{document}&#10;&#10;$[\boldsymbol{\phi}( \boldsymbol{x} )^{\top}  \Phi^{\top}]_i = \sum_{a=1}^p \phi_a(\boldsymbol{x} ) \phi_a(\boldsymbol{x}_i), \;\; [\Phi \Phi^{\top}]_{ij} = \sum_{a=1}^p \phi_a(\boldsymbol{x}_i ) \phi_a(\boldsymbol{x}_j)$&#10;&#10;\end{document}" title="IguanaTex Bitmap Display">
            <a:extLst>
              <a:ext uri="{FF2B5EF4-FFF2-40B4-BE49-F238E27FC236}">
                <a16:creationId xmlns:a16="http://schemas.microsoft.com/office/drawing/2014/main" id="{03CF3482-AA27-48CD-E2B6-D1EF63541F96}"/>
              </a:ext>
            </a:extLst>
          </p:cNvPr>
          <p:cNvPicPr>
            <a:picLocks noChangeAspect="1"/>
          </p:cNvPicPr>
          <p:nvPr>
            <p:custDataLst>
              <p:tags r:id="rId6"/>
            </p:custDataLst>
          </p:nvPr>
        </p:nvPicPr>
        <p:blipFill>
          <a:blip r:embed="rId17">
            <a:extLst>
              <a:ext uri="{28A0092B-C50C-407E-A947-70E740481C1C}">
                <a14:useLocalDpi xmlns:a14="http://schemas.microsoft.com/office/drawing/2010/main" val="0"/>
              </a:ext>
            </a:extLst>
          </a:blip>
          <a:stretch>
            <a:fillRect/>
          </a:stretch>
        </p:blipFill>
        <p:spPr>
          <a:xfrm>
            <a:off x="1844601" y="5867446"/>
            <a:ext cx="6515100" cy="274320"/>
          </a:xfrm>
          <a:prstGeom prst="rect">
            <a:avLst/>
          </a:prstGeom>
        </p:spPr>
      </p:pic>
      <p:pic>
        <p:nvPicPr>
          <p:cNvPr id="22" name="图片 21" descr="\documentclass{article}&#10;\usepackage{amsmath}&#10;\usepackage{amsfonts}&#10;\usepackage{amssymb}&#10;\usepackage{xcolor}&#10;\usepackage{setspace}&#10;\pagestyle{empty}&#10;\begin{document}&#10;&#10;\begin{align*}&#10;\Leftarrow \text{Proof by SVD}&#10;\end{align*}&#10;&#10;\end{document}" title="IguanaTex Bitmap Display">
            <a:extLst>
              <a:ext uri="{FF2B5EF4-FFF2-40B4-BE49-F238E27FC236}">
                <a16:creationId xmlns:a16="http://schemas.microsoft.com/office/drawing/2014/main" id="{B3EB98BF-7E39-6DB5-791A-63C3AD378762}"/>
              </a:ext>
            </a:extLst>
          </p:cNvPr>
          <p:cNvPicPr>
            <a:picLocks noChangeAspect="1"/>
          </p:cNvPicPr>
          <p:nvPr>
            <p:custDataLst>
              <p:tags r:id="rId7"/>
            </p:custDataLst>
          </p:nvPr>
        </p:nvPicPr>
        <p:blipFill>
          <a:blip r:embed="rId18">
            <a:extLst>
              <a:ext uri="{28A0092B-C50C-407E-A947-70E740481C1C}">
                <a14:useLocalDpi xmlns:a14="http://schemas.microsoft.com/office/drawing/2010/main" val="0"/>
              </a:ext>
            </a:extLst>
          </a:blip>
          <a:stretch>
            <a:fillRect/>
          </a:stretch>
        </p:blipFill>
        <p:spPr>
          <a:xfrm>
            <a:off x="8225190" y="4383323"/>
            <a:ext cx="1691640" cy="205740"/>
          </a:xfrm>
          <a:prstGeom prst="rect">
            <a:avLst/>
          </a:prstGeom>
          <a:ln w="3175">
            <a:solidFill>
              <a:schemeClr val="tx1"/>
            </a:solidFill>
          </a:ln>
        </p:spPr>
      </p:pic>
    </p:spTree>
    <p:extLst>
      <p:ext uri="{BB962C8B-B14F-4D97-AF65-F5344CB8AC3E}">
        <p14:creationId xmlns:p14="http://schemas.microsoft.com/office/powerpoint/2010/main" val="1781640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75C674-70A3-4942-B8AC-01028A4EC8A8}"/>
              </a:ext>
            </a:extLst>
          </p:cNvPr>
          <p:cNvSpPr>
            <a:spLocks noGrp="1"/>
          </p:cNvSpPr>
          <p:nvPr>
            <p:ph type="title"/>
          </p:nvPr>
        </p:nvSpPr>
        <p:spPr>
          <a:xfrm>
            <a:off x="838200" y="365126"/>
            <a:ext cx="10515600" cy="786342"/>
          </a:xfrm>
        </p:spPr>
        <p:txBody>
          <a:bodyPr>
            <a:normAutofit/>
          </a:bodyPr>
          <a:lstStyle/>
          <a:p>
            <a:r>
              <a:rPr lang="en-US" altLang="zh-CN" sz="3600" dirty="0">
                <a:latin typeface="Arial" panose="020B0604020202020204" pitchFamily="34" charset="0"/>
                <a:cs typeface="Arial" panose="020B0604020202020204" pitchFamily="34" charset="0"/>
              </a:rPr>
              <a:t>Implementation</a:t>
            </a:r>
            <a:endParaRPr lang="zh-CN" altLang="en-US" sz="3600" dirty="0">
              <a:latin typeface="Arial" panose="020B0604020202020204" pitchFamily="34" charset="0"/>
              <a:cs typeface="Arial" panose="020B0604020202020204" pitchFamily="34" charset="0"/>
            </a:endParaRPr>
          </a:p>
        </p:txBody>
      </p:sp>
      <p:sp>
        <p:nvSpPr>
          <p:cNvPr id="3" name="内容占位符 2">
            <a:extLst>
              <a:ext uri="{FF2B5EF4-FFF2-40B4-BE49-F238E27FC236}">
                <a16:creationId xmlns:a16="http://schemas.microsoft.com/office/drawing/2014/main" id="{400792E5-9ED7-46C4-9C77-27C8DA7ECC9A}"/>
              </a:ext>
            </a:extLst>
          </p:cNvPr>
          <p:cNvSpPr>
            <a:spLocks noGrp="1"/>
          </p:cNvSpPr>
          <p:nvPr>
            <p:ph idx="1"/>
          </p:nvPr>
        </p:nvSpPr>
        <p:spPr>
          <a:xfrm>
            <a:off x="838200" y="1151469"/>
            <a:ext cx="8284029" cy="5204881"/>
          </a:xfrm>
        </p:spPr>
        <p:txBody>
          <a:bodyPr>
            <a:normAutofit/>
          </a:bodyPr>
          <a:lstStyle/>
          <a:p>
            <a:pPr marL="0" indent="0">
              <a:lnSpc>
                <a:spcPct val="110000"/>
              </a:lnSpc>
              <a:spcBef>
                <a:spcPts val="500"/>
              </a:spcBef>
              <a:buNone/>
            </a:pPr>
            <a:r>
              <a:rPr lang="en-US" altLang="zh-CN" sz="2000" dirty="0">
                <a:latin typeface="Arial" panose="020B0604020202020204" pitchFamily="34" charset="0"/>
                <a:cs typeface="Arial" panose="020B0604020202020204" pitchFamily="34" charset="0"/>
              </a:rPr>
              <a:t>Many existing software for GP, e.g.,</a:t>
            </a:r>
          </a:p>
          <a:p>
            <a:pPr>
              <a:lnSpc>
                <a:spcPct val="110000"/>
              </a:lnSpc>
              <a:spcBef>
                <a:spcPts val="500"/>
              </a:spcBef>
            </a:pPr>
            <a:r>
              <a:rPr lang="en-US" altLang="zh-CN" sz="1800" dirty="0" err="1">
                <a:latin typeface="Consolas" panose="020B0609020204030204" pitchFamily="49" charset="0"/>
                <a:cs typeface="Arial" panose="020B0604020202020204" pitchFamily="34" charset="0"/>
              </a:rPr>
              <a:t>GPy</a:t>
            </a:r>
            <a:r>
              <a:rPr lang="en-US" altLang="zh-CN" sz="1800" dirty="0">
                <a:latin typeface="Arial" panose="020B0604020202020204" pitchFamily="34" charset="0"/>
                <a:cs typeface="Arial" panose="020B0604020202020204" pitchFamily="34" charset="0"/>
              </a:rPr>
              <a:t>: </a:t>
            </a:r>
            <a:r>
              <a:rPr lang="en-US" altLang="zh-CN" sz="1800" dirty="0">
                <a:latin typeface="Arial" panose="020B0604020202020204" pitchFamily="34" charset="0"/>
                <a:cs typeface="Arial" panose="020B0604020202020204" pitchFamily="34" charset="0"/>
                <a:hlinkClick r:id="rId2"/>
              </a:rPr>
              <a:t>https://github.com/SheffieldML/GPy</a:t>
            </a:r>
            <a:endParaRPr lang="en-US" altLang="zh-CN" sz="1800" dirty="0">
              <a:latin typeface="Arial" panose="020B0604020202020204" pitchFamily="34" charset="0"/>
              <a:cs typeface="Arial" panose="020B0604020202020204" pitchFamily="34" charset="0"/>
            </a:endParaRPr>
          </a:p>
          <a:p>
            <a:pPr>
              <a:lnSpc>
                <a:spcPct val="110000"/>
              </a:lnSpc>
              <a:spcBef>
                <a:spcPts val="500"/>
              </a:spcBef>
            </a:pPr>
            <a:r>
              <a:rPr lang="en-US" altLang="zh-CN" sz="1800" dirty="0" err="1">
                <a:latin typeface="Consolas" panose="020B0609020204030204" pitchFamily="49" charset="0"/>
                <a:cs typeface="Arial" panose="020B0604020202020204" pitchFamily="34" charset="0"/>
              </a:rPr>
              <a:t>GPflow</a:t>
            </a:r>
            <a:r>
              <a:rPr lang="en-US" altLang="zh-CN" sz="1800" dirty="0">
                <a:latin typeface="Arial" panose="020B0604020202020204" pitchFamily="34" charset="0"/>
                <a:cs typeface="Arial" panose="020B0604020202020204" pitchFamily="34" charset="0"/>
              </a:rPr>
              <a:t>: </a:t>
            </a:r>
            <a:r>
              <a:rPr lang="en-US" altLang="zh-CN" sz="1800" dirty="0">
                <a:latin typeface="Arial" panose="020B0604020202020204" pitchFamily="34" charset="0"/>
                <a:cs typeface="Arial" panose="020B0604020202020204" pitchFamily="34" charset="0"/>
                <a:hlinkClick r:id="rId3"/>
              </a:rPr>
              <a:t>https://www.gpflow.org/</a:t>
            </a:r>
            <a:endParaRPr lang="en-US" altLang="zh-CN" sz="1800" dirty="0">
              <a:latin typeface="Arial" panose="020B0604020202020204" pitchFamily="34" charset="0"/>
              <a:cs typeface="Arial" panose="020B0604020202020204" pitchFamily="34" charset="0"/>
            </a:endParaRPr>
          </a:p>
          <a:p>
            <a:pPr>
              <a:lnSpc>
                <a:spcPct val="110000"/>
              </a:lnSpc>
              <a:spcBef>
                <a:spcPts val="500"/>
              </a:spcBef>
            </a:pPr>
            <a:r>
              <a:rPr lang="en-US" altLang="zh-CN" sz="1800" dirty="0" err="1">
                <a:latin typeface="Consolas" panose="020B0609020204030204" pitchFamily="49" charset="0"/>
                <a:cs typeface="Arial" panose="020B0604020202020204" pitchFamily="34" charset="0"/>
              </a:rPr>
              <a:t>GPytorch</a:t>
            </a:r>
            <a:r>
              <a:rPr lang="en-US" altLang="zh-CN" sz="1800" dirty="0">
                <a:latin typeface="Arial" panose="020B0604020202020204" pitchFamily="34" charset="0"/>
                <a:cs typeface="Arial" panose="020B0604020202020204" pitchFamily="34" charset="0"/>
              </a:rPr>
              <a:t>: </a:t>
            </a:r>
            <a:r>
              <a:rPr lang="en-US" altLang="zh-CN" sz="1800" dirty="0">
                <a:latin typeface="Arial" panose="020B0604020202020204" pitchFamily="34" charset="0"/>
                <a:cs typeface="Arial" panose="020B0604020202020204" pitchFamily="34" charset="0"/>
                <a:hlinkClick r:id="rId4"/>
              </a:rPr>
              <a:t>https://gpytorch.ai/</a:t>
            </a:r>
            <a:endParaRPr lang="en-US" altLang="zh-CN" sz="1800" dirty="0">
              <a:latin typeface="Arial" panose="020B0604020202020204" pitchFamily="34" charset="0"/>
              <a:cs typeface="Arial" panose="020B0604020202020204" pitchFamily="34" charset="0"/>
            </a:endParaRPr>
          </a:p>
          <a:p>
            <a:pPr>
              <a:lnSpc>
                <a:spcPct val="110000"/>
              </a:lnSpc>
              <a:spcBef>
                <a:spcPts val="500"/>
              </a:spcBef>
            </a:pPr>
            <a:endParaRPr lang="en-US" altLang="zh-CN" sz="2000" dirty="0">
              <a:latin typeface="Arial" panose="020B0604020202020204" pitchFamily="34" charset="0"/>
              <a:cs typeface="Arial" panose="020B0604020202020204" pitchFamily="34" charset="0"/>
            </a:endParaRPr>
          </a:p>
          <a:p>
            <a:pPr marL="0" indent="0">
              <a:lnSpc>
                <a:spcPct val="110000"/>
              </a:lnSpc>
              <a:spcBef>
                <a:spcPts val="500"/>
              </a:spcBef>
              <a:buNone/>
            </a:pPr>
            <a:r>
              <a:rPr lang="en-US" altLang="zh-CN" sz="2000" dirty="0">
                <a:latin typeface="Arial" panose="020B0604020202020204" pitchFamily="34" charset="0"/>
                <a:cs typeface="Arial" panose="020B0604020202020204" pitchFamily="34" charset="0"/>
              </a:rPr>
              <a:t>Good tutorials on using </a:t>
            </a:r>
            <a:r>
              <a:rPr lang="en-US" altLang="zh-CN" sz="2000" dirty="0" err="1">
                <a:latin typeface="Consolas" panose="020B0609020204030204" pitchFamily="49" charset="0"/>
                <a:cs typeface="Arial" panose="020B0604020202020204" pitchFamily="34" charset="0"/>
              </a:rPr>
              <a:t>GPy</a:t>
            </a:r>
            <a:r>
              <a:rPr lang="en-US" altLang="zh-CN" sz="2000" dirty="0">
                <a:latin typeface="Arial" panose="020B0604020202020204" pitchFamily="34" charset="0"/>
                <a:cs typeface="Arial" panose="020B0604020202020204" pitchFamily="34" charset="0"/>
              </a:rPr>
              <a:t> for GP regression and other</a:t>
            </a:r>
          </a:p>
          <a:p>
            <a:pPr>
              <a:lnSpc>
                <a:spcPct val="110000"/>
              </a:lnSpc>
              <a:spcBef>
                <a:spcPts val="500"/>
              </a:spcBef>
            </a:pPr>
            <a:r>
              <a:rPr lang="en-US" altLang="zh-CN" sz="1800" dirty="0">
                <a:latin typeface="Arial" panose="020B0604020202020204" pitchFamily="34" charset="0"/>
                <a:cs typeface="Arial" panose="020B0604020202020204" pitchFamily="34" charset="0"/>
                <a:hlinkClick r:id="rId5"/>
              </a:rPr>
              <a:t>http://gpss.cc/gpss21/labs</a:t>
            </a:r>
            <a:endParaRPr lang="en-US" altLang="zh-CN" sz="1800" dirty="0">
              <a:latin typeface="Arial" panose="020B0604020202020204" pitchFamily="34" charset="0"/>
              <a:cs typeface="Arial" panose="020B0604020202020204" pitchFamily="34" charset="0"/>
            </a:endParaRPr>
          </a:p>
          <a:p>
            <a:pPr lvl="1">
              <a:lnSpc>
                <a:spcPct val="110000"/>
              </a:lnSpc>
              <a:buFont typeface="Wingdings" panose="05000000000000000000" pitchFamily="2" charset="2"/>
              <a:buChar char="Ø"/>
            </a:pPr>
            <a:r>
              <a:rPr lang="en-US" altLang="zh-CN" sz="1800" dirty="0">
                <a:latin typeface="Arial" panose="020B0604020202020204" pitchFamily="34" charset="0"/>
                <a:cs typeface="Arial" panose="020B0604020202020204" pitchFamily="34" charset="0"/>
              </a:rPr>
              <a:t> Recommend to go through “Lab 1” to help you bridge the gap between the theory of GP and practice.</a:t>
            </a:r>
            <a:endParaRPr lang="en-US" altLang="zh-CN" sz="2000" dirty="0">
              <a:latin typeface="Arial" panose="020B0604020202020204" pitchFamily="34" charset="0"/>
              <a:cs typeface="Arial" panose="020B0604020202020204" pitchFamily="34" charset="0"/>
            </a:endParaRPr>
          </a:p>
        </p:txBody>
      </p:sp>
      <p:sp>
        <p:nvSpPr>
          <p:cNvPr id="4" name="灯片编号占位符 3">
            <a:extLst>
              <a:ext uri="{FF2B5EF4-FFF2-40B4-BE49-F238E27FC236}">
                <a16:creationId xmlns:a16="http://schemas.microsoft.com/office/drawing/2014/main" id="{6CDE0395-B225-4D04-8615-D93DC277A631}"/>
              </a:ext>
            </a:extLst>
          </p:cNvPr>
          <p:cNvSpPr>
            <a:spLocks noGrp="1"/>
          </p:cNvSpPr>
          <p:nvPr>
            <p:ph type="sldNum" sz="quarter" idx="12"/>
          </p:nvPr>
        </p:nvSpPr>
        <p:spPr/>
        <p:txBody>
          <a:bodyPr/>
          <a:lstStyle/>
          <a:p>
            <a:fld id="{AFE68A9B-37D2-492E-AB52-9A577CDF7D8F}" type="slidenum">
              <a:rPr lang="zh-CN" altLang="en-US" smtClean="0"/>
              <a:t>50</a:t>
            </a:fld>
            <a:endParaRPr lang="zh-CN" altLang="en-US"/>
          </a:p>
        </p:txBody>
      </p:sp>
    </p:spTree>
    <p:extLst>
      <p:ext uri="{BB962C8B-B14F-4D97-AF65-F5344CB8AC3E}">
        <p14:creationId xmlns:p14="http://schemas.microsoft.com/office/powerpoint/2010/main" val="311574557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75C674-70A3-4942-B8AC-01028A4EC8A8}"/>
              </a:ext>
            </a:extLst>
          </p:cNvPr>
          <p:cNvSpPr>
            <a:spLocks noGrp="1"/>
          </p:cNvSpPr>
          <p:nvPr>
            <p:ph type="title"/>
          </p:nvPr>
        </p:nvSpPr>
        <p:spPr>
          <a:xfrm>
            <a:off x="838200" y="365126"/>
            <a:ext cx="10515600" cy="786342"/>
          </a:xfrm>
        </p:spPr>
        <p:txBody>
          <a:bodyPr>
            <a:normAutofit/>
          </a:bodyPr>
          <a:lstStyle/>
          <a:p>
            <a:r>
              <a:rPr lang="en-US" altLang="zh-CN" sz="3600" dirty="0">
                <a:latin typeface="Arial" panose="020B0604020202020204" pitchFamily="34" charset="0"/>
                <a:cs typeface="Arial" panose="020B0604020202020204" pitchFamily="34" charset="0"/>
              </a:rPr>
              <a:t>Summary</a:t>
            </a:r>
            <a:endParaRPr lang="zh-CN" altLang="en-US" sz="3600" dirty="0">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400792E5-9ED7-46C4-9C77-27C8DA7ECC9A}"/>
                  </a:ext>
                </a:extLst>
              </p:cNvPr>
              <p:cNvSpPr>
                <a:spLocks noGrp="1"/>
              </p:cNvSpPr>
              <p:nvPr>
                <p:ph idx="1"/>
              </p:nvPr>
            </p:nvSpPr>
            <p:spPr>
              <a:xfrm>
                <a:off x="838200" y="1151469"/>
                <a:ext cx="4648200" cy="5204881"/>
              </a:xfrm>
            </p:spPr>
            <p:txBody>
              <a:bodyPr>
                <a:normAutofit/>
              </a:bodyPr>
              <a:lstStyle/>
              <a:p>
                <a:pPr marL="0" indent="0">
                  <a:lnSpc>
                    <a:spcPct val="110000"/>
                  </a:lnSpc>
                  <a:spcBef>
                    <a:spcPts val="500"/>
                  </a:spcBef>
                  <a:buNone/>
                </a:pPr>
                <a:r>
                  <a:rPr lang="en-US" altLang="zh-CN" sz="2000" dirty="0">
                    <a:latin typeface="Arial" panose="020B0604020202020204" pitchFamily="34" charset="0"/>
                    <a:cs typeface="Arial" panose="020B0604020202020204" pitchFamily="34" charset="0"/>
                  </a:rPr>
                  <a:t>GP: Pros</a:t>
                </a:r>
              </a:p>
              <a:p>
                <a:pPr>
                  <a:lnSpc>
                    <a:spcPct val="110000"/>
                  </a:lnSpc>
                  <a:spcBef>
                    <a:spcPts val="500"/>
                  </a:spcBef>
                </a:pPr>
                <a:r>
                  <a:rPr lang="en-US" altLang="zh-CN" sz="1800" dirty="0">
                    <a:latin typeface="Arial" panose="020B0604020202020204" pitchFamily="34" charset="0"/>
                    <a:cs typeface="Arial" panose="020B0604020202020204" pitchFamily="34" charset="0"/>
                  </a:rPr>
                  <a:t>A natural Bayesian framework</a:t>
                </a:r>
              </a:p>
              <a:p>
                <a:pPr lvl="1">
                  <a:lnSpc>
                    <a:spcPct val="110000"/>
                  </a:lnSpc>
                  <a:buFont typeface="Wingdings" panose="05000000000000000000" pitchFamily="2" charset="2"/>
                  <a:buChar char="Ø"/>
                </a:pPr>
                <a:r>
                  <a:rPr lang="en-US" altLang="zh-CN" sz="1600" dirty="0">
                    <a:latin typeface="Arial" panose="020B0604020202020204" pitchFamily="34" charset="0"/>
                    <a:cs typeface="Arial" panose="020B0604020202020204" pitchFamily="34" charset="0"/>
                  </a:rPr>
                  <a:t>Predictions with </a:t>
                </a:r>
                <a:r>
                  <a:rPr lang="en-US" altLang="zh-CN" sz="1600" dirty="0">
                    <a:solidFill>
                      <a:srgbClr val="0000FF"/>
                    </a:solidFill>
                    <a:latin typeface="Arial" panose="020B0604020202020204" pitchFamily="34" charset="0"/>
                    <a:cs typeface="Arial" panose="020B0604020202020204" pitchFamily="34" charset="0"/>
                  </a:rPr>
                  <a:t>uncertainty </a:t>
                </a:r>
                <a:r>
                  <a:rPr lang="en-US" altLang="zh-CN" sz="1600" dirty="0">
                    <a:latin typeface="Arial" panose="020B0604020202020204" pitchFamily="34" charset="0"/>
                    <a:cs typeface="Arial" panose="020B0604020202020204" pitchFamily="34" charset="0"/>
                  </a:rPr>
                  <a:t>quantification</a:t>
                </a:r>
              </a:p>
              <a:p>
                <a:pPr>
                  <a:lnSpc>
                    <a:spcPct val="110000"/>
                  </a:lnSpc>
                  <a:spcBef>
                    <a:spcPts val="500"/>
                  </a:spcBef>
                </a:pPr>
                <a:r>
                  <a:rPr lang="en-US" altLang="zh-CN" sz="1800" dirty="0">
                    <a:latin typeface="Arial" panose="020B0604020202020204" pitchFamily="34" charset="0"/>
                    <a:cs typeface="Arial" panose="020B0604020202020204" pitchFamily="34" charset="0"/>
                  </a:rPr>
                  <a:t>Mathematical tractability</a:t>
                </a:r>
              </a:p>
              <a:p>
                <a:pPr>
                  <a:lnSpc>
                    <a:spcPct val="110000"/>
                  </a:lnSpc>
                  <a:spcBef>
                    <a:spcPts val="500"/>
                  </a:spcBef>
                </a:pPr>
                <a:r>
                  <a:rPr lang="en-US" altLang="zh-CN" sz="1800" dirty="0">
                    <a:latin typeface="Arial" panose="020B0604020202020204" pitchFamily="34" charset="0"/>
                    <a:cs typeface="Arial" panose="020B0604020202020204" pitchFamily="34" charset="0"/>
                  </a:rPr>
                  <a:t>Empirical success</a:t>
                </a:r>
              </a:p>
              <a:p>
                <a:pPr>
                  <a:lnSpc>
                    <a:spcPct val="110000"/>
                  </a:lnSpc>
                  <a:spcBef>
                    <a:spcPts val="500"/>
                  </a:spcBef>
                </a:pPr>
                <a:endParaRPr lang="en-US" altLang="zh-CN" sz="1800" dirty="0">
                  <a:latin typeface="Arial" panose="020B0604020202020204" pitchFamily="34" charset="0"/>
                  <a:cs typeface="Arial" panose="020B0604020202020204" pitchFamily="34" charset="0"/>
                </a:endParaRPr>
              </a:p>
              <a:p>
                <a:pPr marL="0" indent="0">
                  <a:lnSpc>
                    <a:spcPct val="110000"/>
                  </a:lnSpc>
                  <a:spcBef>
                    <a:spcPts val="500"/>
                  </a:spcBef>
                  <a:buNone/>
                </a:pPr>
                <a:r>
                  <a:rPr lang="en-US" altLang="zh-CN" sz="2000" dirty="0">
                    <a:latin typeface="Arial" panose="020B0604020202020204" pitchFamily="34" charset="0"/>
                    <a:cs typeface="Arial" panose="020B0604020202020204" pitchFamily="34" charset="0"/>
                  </a:rPr>
                  <a:t>GP: Cons</a:t>
                </a:r>
              </a:p>
              <a:p>
                <a:pPr>
                  <a:lnSpc>
                    <a:spcPct val="110000"/>
                  </a:lnSpc>
                  <a:spcBef>
                    <a:spcPts val="500"/>
                  </a:spcBef>
                </a:pPr>
                <a:r>
                  <a:rPr lang="en-US" altLang="zh-CN" sz="1800" dirty="0">
                    <a:latin typeface="Arial" panose="020B0604020202020204" pitchFamily="34" charset="0"/>
                    <a:cs typeface="Arial" panose="020B0604020202020204" pitchFamily="34" charset="0"/>
                  </a:rPr>
                  <a:t>Computational complexity </a:t>
                </a:r>
                <a14:m>
                  <m:oMath xmlns:m="http://schemas.openxmlformats.org/officeDocument/2006/math">
                    <m:r>
                      <a:rPr lang="en-US" altLang="zh-CN" sz="1800" b="0" i="1" smtClean="0">
                        <a:latin typeface="Cambria Math" panose="02040503050406030204" pitchFamily="18" charset="0"/>
                        <a:cs typeface="Arial" panose="020B0604020202020204" pitchFamily="34" charset="0"/>
                      </a:rPr>
                      <m:t>𝑂</m:t>
                    </m:r>
                    <m:r>
                      <a:rPr lang="en-US" altLang="zh-CN" sz="1800" b="0" i="1" smtClean="0">
                        <a:latin typeface="Cambria Math" panose="02040503050406030204" pitchFamily="18" charset="0"/>
                        <a:cs typeface="Arial" panose="020B0604020202020204" pitchFamily="34" charset="0"/>
                      </a:rPr>
                      <m:t>(</m:t>
                    </m:r>
                    <m:sSup>
                      <m:sSupPr>
                        <m:ctrlPr>
                          <a:rPr lang="en-US" altLang="zh-CN" sz="1800" b="0" i="1" smtClean="0">
                            <a:latin typeface="Cambria Math" panose="02040503050406030204" pitchFamily="18" charset="0"/>
                            <a:cs typeface="Arial" panose="020B0604020202020204" pitchFamily="34" charset="0"/>
                          </a:rPr>
                        </m:ctrlPr>
                      </m:sSupPr>
                      <m:e>
                        <m:r>
                          <a:rPr lang="en-US" altLang="zh-CN" sz="1800" b="0" i="1" smtClean="0">
                            <a:latin typeface="Cambria Math" panose="02040503050406030204" pitchFamily="18" charset="0"/>
                            <a:cs typeface="Arial" panose="020B0604020202020204" pitchFamily="34" charset="0"/>
                          </a:rPr>
                          <m:t>𝑛</m:t>
                        </m:r>
                      </m:e>
                      <m:sup>
                        <m:r>
                          <a:rPr lang="en-US" altLang="zh-CN" sz="1800" b="0" i="1" smtClean="0">
                            <a:latin typeface="Cambria Math" panose="02040503050406030204" pitchFamily="18" charset="0"/>
                            <a:cs typeface="Arial" panose="020B0604020202020204" pitchFamily="34" charset="0"/>
                          </a:rPr>
                          <m:t>3</m:t>
                        </m:r>
                      </m:sup>
                    </m:sSup>
                    <m:r>
                      <a:rPr lang="en-US" altLang="zh-CN" sz="1800" b="0" i="1" smtClean="0">
                        <a:latin typeface="Cambria Math" panose="02040503050406030204" pitchFamily="18" charset="0"/>
                        <a:cs typeface="Arial" panose="020B0604020202020204" pitchFamily="34" charset="0"/>
                      </a:rPr>
                      <m:t>)</m:t>
                    </m:r>
                  </m:oMath>
                </a14:m>
                <a:endParaRPr lang="en-US" altLang="zh-CN" sz="1800" dirty="0">
                  <a:latin typeface="Arial" panose="020B0604020202020204" pitchFamily="34" charset="0"/>
                  <a:cs typeface="Arial" panose="020B0604020202020204" pitchFamily="34" charset="0"/>
                </a:endParaRPr>
              </a:p>
              <a:p>
                <a:pPr lvl="1">
                  <a:lnSpc>
                    <a:spcPct val="110000"/>
                  </a:lnSpc>
                  <a:buFont typeface="Wingdings" panose="05000000000000000000" pitchFamily="2" charset="2"/>
                  <a:buChar char="Ø"/>
                </a:pPr>
                <a:r>
                  <a:rPr lang="en-US" altLang="zh-CN" sz="1600" dirty="0">
                    <a:latin typeface="Arial" panose="020B0604020202020204" pitchFamily="34" charset="0"/>
                    <a:cs typeface="Arial" panose="020B0604020202020204" pitchFamily="34" charset="0"/>
                  </a:rPr>
                  <a:t>However, massive amount of works to address this</a:t>
                </a:r>
              </a:p>
              <a:p>
                <a:pPr>
                  <a:lnSpc>
                    <a:spcPct val="110000"/>
                  </a:lnSpc>
                  <a:spcBef>
                    <a:spcPts val="500"/>
                  </a:spcBef>
                </a:pPr>
                <a:r>
                  <a:rPr lang="en-US" altLang="zh-CN" sz="1800" dirty="0">
                    <a:solidFill>
                      <a:srgbClr val="FF0000"/>
                    </a:solidFill>
                    <a:latin typeface="Arial" panose="020B0604020202020204" pitchFamily="34" charset="0"/>
                    <a:cs typeface="Arial" panose="020B0604020202020204" pitchFamily="34" charset="0"/>
                  </a:rPr>
                  <a:t>No</a:t>
                </a:r>
                <a:r>
                  <a:rPr lang="en-US" altLang="zh-CN" sz="1800" dirty="0">
                    <a:latin typeface="Arial" panose="020B0604020202020204" pitchFamily="34" charset="0"/>
                    <a:cs typeface="Arial" panose="020B0604020202020204" pitchFamily="34" charset="0"/>
                  </a:rPr>
                  <a:t> feature (representation) learning</a:t>
                </a:r>
              </a:p>
            </p:txBody>
          </p:sp>
        </mc:Choice>
        <mc:Fallback xmlns="">
          <p:sp>
            <p:nvSpPr>
              <p:cNvPr id="3" name="内容占位符 2">
                <a:extLst>
                  <a:ext uri="{FF2B5EF4-FFF2-40B4-BE49-F238E27FC236}">
                    <a16:creationId xmlns:a16="http://schemas.microsoft.com/office/drawing/2014/main" id="{400792E5-9ED7-46C4-9C77-27C8DA7ECC9A}"/>
                  </a:ext>
                </a:extLst>
              </p:cNvPr>
              <p:cNvSpPr>
                <a:spLocks noGrp="1" noRot="1" noChangeAspect="1" noMove="1" noResize="1" noEditPoints="1" noAdjustHandles="1" noChangeArrowheads="1" noChangeShapeType="1" noTextEdit="1"/>
              </p:cNvSpPr>
              <p:nvPr>
                <p:ph idx="1"/>
              </p:nvPr>
            </p:nvSpPr>
            <p:spPr>
              <a:xfrm>
                <a:off x="838200" y="1151469"/>
                <a:ext cx="4648200" cy="5204881"/>
              </a:xfrm>
              <a:blipFill>
                <a:blip r:embed="rId2"/>
                <a:stretch>
                  <a:fillRect l="-1444" t="-585"/>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id="{6CDE0395-B225-4D04-8615-D93DC277A631}"/>
              </a:ext>
            </a:extLst>
          </p:cNvPr>
          <p:cNvSpPr>
            <a:spLocks noGrp="1"/>
          </p:cNvSpPr>
          <p:nvPr>
            <p:ph type="sldNum" sz="quarter" idx="12"/>
          </p:nvPr>
        </p:nvSpPr>
        <p:spPr/>
        <p:txBody>
          <a:bodyPr/>
          <a:lstStyle/>
          <a:p>
            <a:fld id="{AFE68A9B-37D2-492E-AB52-9A577CDF7D8F}" type="slidenum">
              <a:rPr lang="zh-CN" altLang="en-US" smtClean="0"/>
              <a:t>51</a:t>
            </a:fld>
            <a:endParaRPr lang="zh-CN" altLang="en-US"/>
          </a:p>
        </p:txBody>
      </p:sp>
      <p:sp>
        <p:nvSpPr>
          <p:cNvPr id="5" name="内容占位符 2">
            <a:extLst>
              <a:ext uri="{FF2B5EF4-FFF2-40B4-BE49-F238E27FC236}">
                <a16:creationId xmlns:a16="http://schemas.microsoft.com/office/drawing/2014/main" id="{63189493-62A5-4518-B9C7-85DF0DD9379B}"/>
              </a:ext>
            </a:extLst>
          </p:cNvPr>
          <p:cNvSpPr txBox="1">
            <a:spLocks/>
          </p:cNvSpPr>
          <p:nvPr/>
        </p:nvSpPr>
        <p:spPr>
          <a:xfrm>
            <a:off x="6096000" y="1151468"/>
            <a:ext cx="5257800" cy="5204881"/>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0000"/>
              </a:lnSpc>
              <a:spcBef>
                <a:spcPts val="500"/>
              </a:spcBef>
              <a:buFont typeface="Arial" panose="020B0604020202020204" pitchFamily="34" charset="0"/>
              <a:buNone/>
            </a:pPr>
            <a:r>
              <a:rPr lang="en-US" altLang="zh-CN" sz="1600" i="1" dirty="0">
                <a:latin typeface="Times New Roman" panose="02020603050405020304" pitchFamily="18" charset="0"/>
                <a:cs typeface="Times New Roman" panose="02020603050405020304" pitchFamily="18" charset="0"/>
              </a:rPr>
              <a:t>“Have we thrown the baby out with the bath water?”</a:t>
            </a:r>
          </a:p>
          <a:p>
            <a:pPr marL="0" indent="0">
              <a:lnSpc>
                <a:spcPct val="110000"/>
              </a:lnSpc>
              <a:spcBef>
                <a:spcPts val="500"/>
              </a:spcBef>
              <a:buFont typeface="Arial" panose="020B0604020202020204" pitchFamily="34" charset="0"/>
              <a:buNone/>
            </a:pPr>
            <a:r>
              <a:rPr lang="en-US" altLang="zh-CN" sz="1600" dirty="0">
                <a:latin typeface="Times New Roman" panose="02020603050405020304" pitchFamily="18" charset="0"/>
                <a:cs typeface="Times New Roman" panose="02020603050405020304" pitchFamily="18" charset="0"/>
              </a:rPr>
              <a:t>“According to the hype of 1987, neural networks were meant to be intelligent models that discovered features and patterns in data. Gaussian processes in contrast are simply smoothing devices.</a:t>
            </a:r>
          </a:p>
          <a:p>
            <a:pPr marL="0" indent="0">
              <a:lnSpc>
                <a:spcPct val="110000"/>
              </a:lnSpc>
              <a:spcBef>
                <a:spcPts val="500"/>
              </a:spcBef>
              <a:buFont typeface="Arial" panose="020B0604020202020204" pitchFamily="34" charset="0"/>
              <a:buNone/>
            </a:pPr>
            <a:r>
              <a:rPr lang="en-US" altLang="zh-CN" sz="1600" dirty="0">
                <a:latin typeface="Times New Roman" panose="02020603050405020304" pitchFamily="18" charset="0"/>
                <a:cs typeface="Times New Roman" panose="02020603050405020304" pitchFamily="18" charset="0"/>
              </a:rPr>
              <a:t>…</a:t>
            </a:r>
          </a:p>
          <a:p>
            <a:pPr marL="0" indent="0">
              <a:lnSpc>
                <a:spcPct val="110000"/>
              </a:lnSpc>
              <a:spcBef>
                <a:spcPts val="500"/>
              </a:spcBef>
              <a:buFont typeface="Arial" panose="020B0604020202020204" pitchFamily="34" charset="0"/>
              <a:buNone/>
            </a:pPr>
            <a:r>
              <a:rPr lang="en-US" altLang="zh-CN" sz="1600" dirty="0">
                <a:latin typeface="Times New Roman" panose="02020603050405020304" pitchFamily="18" charset="0"/>
                <a:cs typeface="Times New Roman" panose="02020603050405020304" pitchFamily="18" charset="0"/>
              </a:rPr>
              <a:t>The success of Gaussian processes shows that many real-world data modelling problems are perfectly well solved by sensible smoothing methods. The most interesting problems, the task of feature discovery for example, are not ones that Gaussian processes will solve. But maybe multilayer </a:t>
            </a:r>
            <a:r>
              <a:rPr lang="en-US" altLang="zh-CN" sz="1600" dirty="0" err="1">
                <a:latin typeface="Times New Roman" panose="02020603050405020304" pitchFamily="18" charset="0"/>
                <a:cs typeface="Times New Roman" panose="02020603050405020304" pitchFamily="18" charset="0"/>
              </a:rPr>
              <a:t>perceptrons</a:t>
            </a:r>
            <a:r>
              <a:rPr lang="en-US" altLang="zh-CN" sz="1600" dirty="0">
                <a:latin typeface="Times New Roman" panose="02020603050405020304" pitchFamily="18" charset="0"/>
                <a:cs typeface="Times New Roman" panose="02020603050405020304" pitchFamily="18" charset="0"/>
              </a:rPr>
              <a:t> can’t solve them either. Perhaps a fresh start is needed…”</a:t>
            </a:r>
          </a:p>
          <a:p>
            <a:pPr marL="0" indent="0">
              <a:lnSpc>
                <a:spcPct val="110000"/>
              </a:lnSpc>
              <a:spcBef>
                <a:spcPts val="500"/>
              </a:spcBef>
              <a:buFont typeface="Arial" panose="020B0604020202020204" pitchFamily="34" charset="0"/>
              <a:buNone/>
            </a:pPr>
            <a:r>
              <a:rPr lang="en-US" altLang="zh-CN" sz="1400" dirty="0">
                <a:latin typeface="Arial" panose="020B0604020202020204" pitchFamily="34" charset="0"/>
                <a:cs typeface="Arial" panose="020B0604020202020204" pitchFamily="34" charset="0"/>
              </a:rPr>
              <a:t>– David J.C. MacKay, 2003</a:t>
            </a:r>
          </a:p>
          <a:p>
            <a:pPr marL="0" indent="0">
              <a:lnSpc>
                <a:spcPct val="110000"/>
              </a:lnSpc>
              <a:spcBef>
                <a:spcPts val="500"/>
              </a:spcBef>
              <a:buFont typeface="Arial" panose="020B0604020202020204" pitchFamily="34" charset="0"/>
              <a:buNone/>
            </a:pPr>
            <a:endParaRPr lang="en-US" altLang="zh-CN" sz="1400" dirty="0">
              <a:latin typeface="Arial" panose="020B0604020202020204" pitchFamily="34" charset="0"/>
              <a:cs typeface="Arial" panose="020B0604020202020204" pitchFamily="34" charset="0"/>
            </a:endParaRPr>
          </a:p>
          <a:p>
            <a:pPr>
              <a:lnSpc>
                <a:spcPct val="110000"/>
              </a:lnSpc>
              <a:spcBef>
                <a:spcPts val="500"/>
              </a:spcBef>
            </a:pPr>
            <a:r>
              <a:rPr lang="en-US" altLang="zh-CN" sz="1800" dirty="0">
                <a:latin typeface="Arial" panose="020B0604020202020204" pitchFamily="34" charset="0"/>
                <a:cs typeface="Arial" panose="020B0604020202020204" pitchFamily="34" charset="0"/>
              </a:rPr>
              <a:t>As in 2020s, we are witnessing the successes of neural networks for feature discovery.</a:t>
            </a:r>
          </a:p>
          <a:p>
            <a:pPr>
              <a:lnSpc>
                <a:spcPct val="110000"/>
              </a:lnSpc>
              <a:spcBef>
                <a:spcPts val="500"/>
              </a:spcBef>
            </a:pPr>
            <a:r>
              <a:rPr lang="en-US" altLang="zh-CN" sz="1800" dirty="0">
                <a:latin typeface="Arial" panose="020B0604020202020204" pitchFamily="34" charset="0"/>
                <a:cs typeface="Arial" panose="020B0604020202020204" pitchFamily="34" charset="0"/>
              </a:rPr>
              <a:t>Still an </a:t>
            </a:r>
            <a:r>
              <a:rPr lang="en-US" altLang="zh-CN" sz="1800" dirty="0">
                <a:solidFill>
                  <a:srgbClr val="FF0000"/>
                </a:solidFill>
                <a:latin typeface="Arial" panose="020B0604020202020204" pitchFamily="34" charset="0"/>
                <a:cs typeface="Arial" panose="020B0604020202020204" pitchFamily="34" charset="0"/>
              </a:rPr>
              <a:t>ongoing</a:t>
            </a:r>
            <a:r>
              <a:rPr lang="en-US" altLang="zh-CN" sz="1800" dirty="0">
                <a:latin typeface="Arial" panose="020B0604020202020204" pitchFamily="34" charset="0"/>
                <a:cs typeface="Arial" panose="020B0604020202020204" pitchFamily="34" charset="0"/>
              </a:rPr>
              <a:t> story.</a:t>
            </a:r>
          </a:p>
        </p:txBody>
      </p:sp>
    </p:spTree>
    <p:extLst>
      <p:ext uri="{BB962C8B-B14F-4D97-AF65-F5344CB8AC3E}">
        <p14:creationId xmlns:p14="http://schemas.microsoft.com/office/powerpoint/2010/main" val="3910510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5">
                                            <p:txEl>
                                              <p:pRg st="0" end="0"/>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
                                            <p:txEl>
                                              <p:pRg st="1" end="1"/>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5">
                                            <p:txEl>
                                              <p:pRg st="2" end="2"/>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5">
                                            <p:txEl>
                                              <p:pRg st="3" end="3"/>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BF6D7598-3290-451F-A328-0EF55F665A97}"/>
              </a:ext>
            </a:extLst>
          </p:cNvPr>
          <p:cNvPicPr>
            <a:picLocks noChangeAspect="1"/>
          </p:cNvPicPr>
          <p:nvPr/>
        </p:nvPicPr>
        <p:blipFill>
          <a:blip r:embed="rId2"/>
          <a:stretch>
            <a:fillRect/>
          </a:stretch>
        </p:blipFill>
        <p:spPr>
          <a:xfrm>
            <a:off x="2155372" y="1688216"/>
            <a:ext cx="9096654" cy="3481567"/>
          </a:xfrm>
          <a:prstGeom prst="rect">
            <a:avLst/>
          </a:prstGeom>
        </p:spPr>
      </p:pic>
      <p:sp>
        <p:nvSpPr>
          <p:cNvPr id="3" name="标题 1">
            <a:extLst>
              <a:ext uri="{FF2B5EF4-FFF2-40B4-BE49-F238E27FC236}">
                <a16:creationId xmlns:a16="http://schemas.microsoft.com/office/drawing/2014/main" id="{7EDCE3BF-56B3-494A-B488-37FA175714A1}"/>
              </a:ext>
            </a:extLst>
          </p:cNvPr>
          <p:cNvSpPr>
            <a:spLocks noGrp="1"/>
          </p:cNvSpPr>
          <p:nvPr>
            <p:ph type="title"/>
          </p:nvPr>
        </p:nvSpPr>
        <p:spPr>
          <a:xfrm>
            <a:off x="838200" y="365126"/>
            <a:ext cx="10515600" cy="786342"/>
          </a:xfrm>
        </p:spPr>
        <p:txBody>
          <a:bodyPr>
            <a:normAutofit/>
          </a:bodyPr>
          <a:lstStyle/>
          <a:p>
            <a:r>
              <a:rPr lang="en-US" altLang="zh-CN" sz="3600" dirty="0">
                <a:latin typeface="Arial" panose="020B0604020202020204" pitchFamily="34" charset="0"/>
                <a:cs typeface="Arial" panose="020B0604020202020204" pitchFamily="34" charset="0"/>
              </a:rPr>
              <a:t>In This Course…</a:t>
            </a:r>
            <a:endParaRPr lang="zh-CN" altLang="en-US" sz="3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170457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C192B95C-BB40-4F07-82B2-35AE284FAB8A}"/>
              </a:ext>
            </a:extLst>
          </p:cNvPr>
          <p:cNvSpPr>
            <a:spLocks noGrp="1"/>
          </p:cNvSpPr>
          <p:nvPr>
            <p:ph type="sldNum" sz="quarter" idx="12"/>
          </p:nvPr>
        </p:nvSpPr>
        <p:spPr/>
        <p:txBody>
          <a:bodyPr/>
          <a:lstStyle/>
          <a:p>
            <a:fld id="{AFE68A9B-37D2-492E-AB52-9A577CDF7D8F}" type="slidenum">
              <a:rPr lang="zh-CN" altLang="en-US" smtClean="0"/>
              <a:t>53</a:t>
            </a:fld>
            <a:endParaRPr lang="zh-CN" altLang="en-US" dirty="0"/>
          </a:p>
        </p:txBody>
      </p:sp>
      <p:sp>
        <p:nvSpPr>
          <p:cNvPr id="7" name="标题 1">
            <a:extLst>
              <a:ext uri="{FF2B5EF4-FFF2-40B4-BE49-F238E27FC236}">
                <a16:creationId xmlns:a16="http://schemas.microsoft.com/office/drawing/2014/main" id="{E8D73023-A89D-408E-A5B6-0A511316DBC5}"/>
              </a:ext>
            </a:extLst>
          </p:cNvPr>
          <p:cNvSpPr>
            <a:spLocks noGrp="1"/>
          </p:cNvSpPr>
          <p:nvPr>
            <p:ph type="ctrTitle"/>
          </p:nvPr>
        </p:nvSpPr>
        <p:spPr>
          <a:xfrm>
            <a:off x="1524000" y="1122362"/>
            <a:ext cx="9144000" cy="2676751"/>
          </a:xfrm>
        </p:spPr>
        <p:txBody>
          <a:bodyPr/>
          <a:lstStyle/>
          <a:p>
            <a:r>
              <a:rPr lang="en-US" altLang="zh-CN" dirty="0">
                <a:latin typeface="Arial" panose="020B0604020202020204" pitchFamily="34" charset="0"/>
                <a:cs typeface="Arial" panose="020B0604020202020204" pitchFamily="34" charset="0"/>
              </a:rPr>
              <a:t>Thank you!</a:t>
            </a:r>
            <a:endParaRPr lang="zh-CN" alt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005216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descr="Cosine Similarity Explained using Python - Machine Learning - PyShark">
            <a:extLst>
              <a:ext uri="{FF2B5EF4-FFF2-40B4-BE49-F238E27FC236}">
                <a16:creationId xmlns:a16="http://schemas.microsoft.com/office/drawing/2014/main" id="{A07448F7-621A-40CC-B46E-6FE0E24A23C2}"/>
              </a:ext>
            </a:extLst>
          </p:cNvPr>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8969014" y="2168012"/>
            <a:ext cx="2193845" cy="1645384"/>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a:extLst>
              <a:ext uri="{FF2B5EF4-FFF2-40B4-BE49-F238E27FC236}">
                <a16:creationId xmlns:a16="http://schemas.microsoft.com/office/drawing/2014/main" id="{0C75C674-70A3-4942-B8AC-01028A4EC8A8}"/>
              </a:ext>
            </a:extLst>
          </p:cNvPr>
          <p:cNvSpPr>
            <a:spLocks noGrp="1"/>
          </p:cNvSpPr>
          <p:nvPr>
            <p:ph type="title"/>
          </p:nvPr>
        </p:nvSpPr>
        <p:spPr>
          <a:xfrm>
            <a:off x="838200" y="365126"/>
            <a:ext cx="10515600" cy="786342"/>
          </a:xfrm>
        </p:spPr>
        <p:txBody>
          <a:bodyPr>
            <a:normAutofit/>
          </a:bodyPr>
          <a:lstStyle/>
          <a:p>
            <a:r>
              <a:rPr lang="en-US" altLang="zh-CN" sz="3600" dirty="0">
                <a:latin typeface="Arial" panose="020B0604020202020204" pitchFamily="34" charset="0"/>
                <a:cs typeface="Arial" panose="020B0604020202020204" pitchFamily="34" charset="0"/>
              </a:rPr>
              <a:t>From Feature to Kernel</a:t>
            </a:r>
            <a:endParaRPr lang="zh-CN" altLang="en-US" sz="3600" dirty="0">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400792E5-9ED7-46C4-9C77-27C8DA7ECC9A}"/>
                  </a:ext>
                </a:extLst>
              </p:cNvPr>
              <p:cNvSpPr>
                <a:spLocks noGrp="1"/>
              </p:cNvSpPr>
              <p:nvPr>
                <p:ph idx="1"/>
              </p:nvPr>
            </p:nvSpPr>
            <p:spPr>
              <a:xfrm>
                <a:off x="838200" y="1151468"/>
                <a:ext cx="9494163" cy="5204882"/>
              </a:xfrm>
            </p:spPr>
            <p:txBody>
              <a:bodyPr>
                <a:normAutofit/>
              </a:bodyPr>
              <a:lstStyle/>
              <a:p>
                <a:pPr>
                  <a:lnSpc>
                    <a:spcPct val="110000"/>
                  </a:lnSpc>
                  <a:spcBef>
                    <a:spcPts val="500"/>
                  </a:spcBef>
                </a:pPr>
                <a:r>
                  <a:rPr lang="en-US" altLang="zh-CN" sz="2000" dirty="0">
                    <a:latin typeface="Arial" panose="020B0604020202020204" pitchFamily="34" charset="0"/>
                    <a:cs typeface="Arial" panose="020B0604020202020204" pitchFamily="34" charset="0"/>
                  </a:rPr>
                  <a:t>Prediction:</a:t>
                </a:r>
              </a:p>
              <a:p>
                <a:pPr marL="0" indent="0">
                  <a:lnSpc>
                    <a:spcPct val="200000"/>
                  </a:lnSpc>
                  <a:spcBef>
                    <a:spcPts val="500"/>
                  </a:spcBef>
                  <a:buNone/>
                </a:pPr>
                <a:r>
                  <a:rPr lang="en-US" altLang="zh-CN" sz="2000" dirty="0">
                    <a:latin typeface="Arial" panose="020B0604020202020204" pitchFamily="34" charset="0"/>
                    <a:cs typeface="Arial" panose="020B0604020202020204" pitchFamily="34" charset="0"/>
                  </a:rPr>
                  <a:t>   with </a:t>
                </a:r>
              </a:p>
              <a:p>
                <a:pPr>
                  <a:lnSpc>
                    <a:spcPct val="200000"/>
                  </a:lnSpc>
                  <a:spcBef>
                    <a:spcPts val="500"/>
                  </a:spcBef>
                </a:pPr>
                <a:r>
                  <a:rPr lang="en-US" altLang="zh-CN" sz="2000" dirty="0">
                    <a:latin typeface="Arial" panose="020B0604020202020204" pitchFamily="34" charset="0"/>
                    <a:cs typeface="Arial" panose="020B0604020202020204" pitchFamily="34" charset="0"/>
                  </a:rPr>
                  <a:t>Only the </a:t>
                </a:r>
                <a:r>
                  <a:rPr lang="en-US" altLang="zh-CN" sz="2000" dirty="0">
                    <a:solidFill>
                      <a:srgbClr val="0000FF"/>
                    </a:solidFill>
                    <a:latin typeface="Arial" panose="020B0604020202020204" pitchFamily="34" charset="0"/>
                    <a:cs typeface="Arial" panose="020B0604020202020204" pitchFamily="34" charset="0"/>
                  </a:rPr>
                  <a:t>similarity</a:t>
                </a:r>
                <a:r>
                  <a:rPr lang="en-US" altLang="zh-CN" sz="2000" dirty="0">
                    <a:latin typeface="Arial" panose="020B0604020202020204" pitchFamily="34" charset="0"/>
                    <a:cs typeface="Arial" panose="020B0604020202020204" pitchFamily="34" charset="0"/>
                  </a:rPr>
                  <a:t> of two data points in the </a:t>
                </a:r>
                <a:r>
                  <a:rPr lang="en-US" altLang="zh-CN" sz="2000" dirty="0">
                    <a:solidFill>
                      <a:srgbClr val="0000FF"/>
                    </a:solidFill>
                    <a:latin typeface="Arial" panose="020B0604020202020204" pitchFamily="34" charset="0"/>
                    <a:cs typeface="Arial" panose="020B0604020202020204" pitchFamily="34" charset="0"/>
                  </a:rPr>
                  <a:t>feature space </a:t>
                </a:r>
                <a:r>
                  <a:rPr lang="en-US" altLang="zh-CN" sz="2000" dirty="0">
                    <a:latin typeface="Arial" panose="020B0604020202020204" pitchFamily="34" charset="0"/>
                    <a:cs typeface="Arial" panose="020B0604020202020204" pitchFamily="34" charset="0"/>
                  </a:rPr>
                  <a:t>are needed:</a:t>
                </a:r>
              </a:p>
              <a:p>
                <a:pPr>
                  <a:lnSpc>
                    <a:spcPct val="110000"/>
                  </a:lnSpc>
                  <a:spcBef>
                    <a:spcPts val="500"/>
                  </a:spcBef>
                </a:pPr>
                <a:endParaRPr lang="en-US" altLang="zh-CN" sz="2000" dirty="0">
                  <a:latin typeface="Arial" panose="020B0604020202020204" pitchFamily="34" charset="0"/>
                  <a:cs typeface="Arial" panose="020B0604020202020204" pitchFamily="34" charset="0"/>
                </a:endParaRPr>
              </a:p>
              <a:p>
                <a:pPr>
                  <a:lnSpc>
                    <a:spcPct val="110000"/>
                  </a:lnSpc>
                  <a:spcBef>
                    <a:spcPts val="500"/>
                  </a:spcBef>
                </a:pPr>
                <a:endParaRPr lang="en-US" altLang="zh-CN" sz="2000" dirty="0">
                  <a:latin typeface="Arial" panose="020B0604020202020204" pitchFamily="34" charset="0"/>
                  <a:cs typeface="Arial" panose="020B0604020202020204" pitchFamily="34" charset="0"/>
                </a:endParaRPr>
              </a:p>
              <a:p>
                <a:pPr>
                  <a:lnSpc>
                    <a:spcPct val="110000"/>
                  </a:lnSpc>
                  <a:spcBef>
                    <a:spcPts val="500"/>
                  </a:spcBef>
                </a:pPr>
                <a:r>
                  <a:rPr lang="en-US" altLang="zh-CN" sz="2000" dirty="0">
                    <a:latin typeface="Arial" panose="020B0604020202020204" pitchFamily="34" charset="0"/>
                    <a:cs typeface="Arial" panose="020B0604020202020204" pitchFamily="34" charset="0"/>
                  </a:rPr>
                  <a:t>The function </a:t>
                </a:r>
                <a14:m>
                  <m:oMath xmlns:m="http://schemas.openxmlformats.org/officeDocument/2006/math">
                    <m:r>
                      <a:rPr lang="en-US" altLang="zh-CN" sz="2000" b="0" i="1" smtClean="0">
                        <a:latin typeface="Cambria Math" panose="02040503050406030204" pitchFamily="18" charset="0"/>
                        <a:cs typeface="Arial" panose="020B0604020202020204" pitchFamily="34" charset="0"/>
                      </a:rPr>
                      <m:t>𝐾</m:t>
                    </m:r>
                    <m:r>
                      <a:rPr lang="en-US" altLang="zh-CN" sz="2000" b="0" i="1" smtClean="0">
                        <a:latin typeface="Cambria Math" panose="02040503050406030204" pitchFamily="18" charset="0"/>
                        <a:cs typeface="Arial" panose="020B0604020202020204" pitchFamily="34" charset="0"/>
                      </a:rPr>
                      <m:t>(</m:t>
                    </m:r>
                    <m:r>
                      <a:rPr lang="en-US" altLang="zh-CN" sz="2000" b="1" i="1" smtClean="0">
                        <a:latin typeface="Cambria Math" panose="02040503050406030204" pitchFamily="18" charset="0"/>
                        <a:cs typeface="Arial" panose="020B0604020202020204" pitchFamily="34" charset="0"/>
                      </a:rPr>
                      <m:t>𝒙</m:t>
                    </m:r>
                    <m:r>
                      <a:rPr lang="en-US" altLang="zh-CN" sz="2000" b="0" i="1" smtClean="0">
                        <a:latin typeface="Cambria Math" panose="02040503050406030204" pitchFamily="18" charset="0"/>
                        <a:cs typeface="Arial" panose="020B0604020202020204" pitchFamily="34" charset="0"/>
                      </a:rPr>
                      <m:t>,</m:t>
                    </m:r>
                    <m:sSup>
                      <m:sSupPr>
                        <m:ctrlPr>
                          <a:rPr lang="en-US" altLang="zh-CN" sz="2000" b="0" i="1" smtClean="0">
                            <a:latin typeface="Cambria Math" panose="02040503050406030204" pitchFamily="18" charset="0"/>
                            <a:cs typeface="Arial" panose="020B0604020202020204" pitchFamily="34" charset="0"/>
                          </a:rPr>
                        </m:ctrlPr>
                      </m:sSupPr>
                      <m:e>
                        <m:r>
                          <a:rPr lang="en-US" altLang="zh-CN" sz="2000" b="1" i="1" smtClean="0">
                            <a:latin typeface="Cambria Math" panose="02040503050406030204" pitchFamily="18" charset="0"/>
                            <a:cs typeface="Arial" panose="020B0604020202020204" pitchFamily="34" charset="0"/>
                          </a:rPr>
                          <m:t>𝒙</m:t>
                        </m:r>
                      </m:e>
                      <m:sup>
                        <m:r>
                          <a:rPr lang="en-US" altLang="zh-CN" sz="2000" b="0" i="1" smtClean="0">
                            <a:latin typeface="Cambria Math" panose="02040503050406030204" pitchFamily="18" charset="0"/>
                            <a:cs typeface="Arial" panose="020B0604020202020204" pitchFamily="34" charset="0"/>
                          </a:rPr>
                          <m:t>′</m:t>
                        </m:r>
                      </m:sup>
                    </m:sSup>
                    <m:r>
                      <a:rPr lang="en-US" altLang="zh-CN" sz="2000" b="0" i="1" smtClean="0">
                        <a:latin typeface="Cambria Math" panose="02040503050406030204" pitchFamily="18" charset="0"/>
                        <a:cs typeface="Arial" panose="020B0604020202020204" pitchFamily="34" charset="0"/>
                      </a:rPr>
                      <m:t>)</m:t>
                    </m:r>
                  </m:oMath>
                </a14:m>
                <a:r>
                  <a:rPr lang="en-US" altLang="zh-CN" sz="2000" dirty="0">
                    <a:latin typeface="Arial" panose="020B0604020202020204" pitchFamily="34" charset="0"/>
                    <a:cs typeface="Arial" panose="020B0604020202020204" pitchFamily="34" charset="0"/>
                  </a:rPr>
                  <a:t> is a </a:t>
                </a:r>
                <a:r>
                  <a:rPr lang="en-US" altLang="zh-CN" sz="2000" dirty="0">
                    <a:solidFill>
                      <a:srgbClr val="0000FF"/>
                    </a:solidFill>
                    <a:latin typeface="Arial" panose="020B0604020202020204" pitchFamily="34" charset="0"/>
                    <a:cs typeface="Arial" panose="020B0604020202020204" pitchFamily="34" charset="0"/>
                  </a:rPr>
                  <a:t>kernel</a:t>
                </a:r>
                <a:r>
                  <a:rPr lang="en-US" altLang="zh-CN" sz="2000" dirty="0">
                    <a:latin typeface="Arial" panose="020B0604020202020204" pitchFamily="34" charset="0"/>
                    <a:cs typeface="Arial" panose="020B0604020202020204" pitchFamily="34" charset="0"/>
                  </a:rPr>
                  <a:t> (induced by the feature map </a:t>
                </a:r>
                <a14:m>
                  <m:oMath xmlns:m="http://schemas.openxmlformats.org/officeDocument/2006/math">
                    <m:r>
                      <a:rPr lang="en-US" altLang="zh-CN" sz="2000" b="0" i="1" smtClean="0">
                        <a:latin typeface="Cambria Math" panose="02040503050406030204" pitchFamily="18" charset="0"/>
                        <a:cs typeface="Arial" panose="020B0604020202020204" pitchFamily="34" charset="0"/>
                      </a:rPr>
                      <m:t>𝜙</m:t>
                    </m:r>
                  </m:oMath>
                </a14:m>
                <a:r>
                  <a:rPr lang="en-US" altLang="zh-CN" sz="2000" dirty="0">
                    <a:latin typeface="Arial" panose="020B0604020202020204" pitchFamily="34" charset="0"/>
                    <a:cs typeface="Arial" panose="020B0604020202020204" pitchFamily="34" charset="0"/>
                  </a:rPr>
                  <a:t>).</a:t>
                </a:r>
              </a:p>
              <a:p>
                <a:pPr>
                  <a:lnSpc>
                    <a:spcPct val="110000"/>
                  </a:lnSpc>
                  <a:spcBef>
                    <a:spcPts val="500"/>
                  </a:spcBef>
                </a:pPr>
                <a:r>
                  <a:rPr lang="en-US" altLang="zh-CN" sz="2000" dirty="0">
                    <a:latin typeface="Arial" panose="020B0604020202020204" pitchFamily="34" charset="0"/>
                    <a:cs typeface="Arial" panose="020B0604020202020204" pitchFamily="34" charset="0"/>
                  </a:rPr>
                  <a:t>In terms of the kernel, prediction:</a:t>
                </a:r>
              </a:p>
              <a:p>
                <a:pPr>
                  <a:lnSpc>
                    <a:spcPct val="110000"/>
                  </a:lnSpc>
                  <a:spcBef>
                    <a:spcPts val="500"/>
                  </a:spcBef>
                </a:pPr>
                <a:endParaRPr lang="en-US" altLang="zh-CN" sz="2000" dirty="0">
                  <a:latin typeface="Arial" panose="020B0604020202020204" pitchFamily="34" charset="0"/>
                  <a:cs typeface="Arial" panose="020B0604020202020204" pitchFamily="34" charset="0"/>
                </a:endParaRPr>
              </a:p>
              <a:p>
                <a:pPr>
                  <a:lnSpc>
                    <a:spcPct val="110000"/>
                  </a:lnSpc>
                  <a:spcBef>
                    <a:spcPts val="500"/>
                  </a:spcBef>
                </a:pPr>
                <a:endParaRPr lang="en-US" altLang="zh-CN" sz="2000" dirty="0">
                  <a:latin typeface="Arial" panose="020B0604020202020204" pitchFamily="34" charset="0"/>
                  <a:cs typeface="Arial" panose="020B0604020202020204" pitchFamily="34" charset="0"/>
                </a:endParaRPr>
              </a:p>
              <a:p>
                <a:pPr>
                  <a:lnSpc>
                    <a:spcPct val="150000"/>
                  </a:lnSpc>
                  <a:spcBef>
                    <a:spcPts val="500"/>
                  </a:spcBef>
                </a:pPr>
                <a:r>
                  <a:rPr lang="en-US" altLang="zh-CN" sz="2000" dirty="0">
                    <a:latin typeface="Arial" panose="020B0604020202020204" pitchFamily="34" charset="0"/>
                    <a:cs typeface="Arial" panose="020B0604020202020204" pitchFamily="34" charset="0"/>
                  </a:rPr>
                  <a:t>The function represented as the linear combination of kernel terms </a:t>
                </a:r>
              </a:p>
              <a:p>
                <a:pPr marL="0" indent="0">
                  <a:lnSpc>
                    <a:spcPct val="110000"/>
                  </a:lnSpc>
                  <a:spcBef>
                    <a:spcPts val="500"/>
                  </a:spcBef>
                  <a:buNone/>
                </a:pPr>
                <a:r>
                  <a:rPr lang="en-US" altLang="zh-CN" sz="2000" dirty="0">
                    <a:latin typeface="Arial" panose="020B0604020202020204" pitchFamily="34" charset="0"/>
                    <a:cs typeface="Arial" panose="020B0604020202020204" pitchFamily="34" charset="0"/>
                  </a:rPr>
                  <a:t>   (each data point contribute to a term)</a:t>
                </a:r>
              </a:p>
            </p:txBody>
          </p:sp>
        </mc:Choice>
        <mc:Fallback xmlns="">
          <p:sp>
            <p:nvSpPr>
              <p:cNvPr id="3" name="内容占位符 2">
                <a:extLst>
                  <a:ext uri="{FF2B5EF4-FFF2-40B4-BE49-F238E27FC236}">
                    <a16:creationId xmlns:a16="http://schemas.microsoft.com/office/drawing/2014/main" id="{400792E5-9ED7-46C4-9C77-27C8DA7ECC9A}"/>
                  </a:ext>
                </a:extLst>
              </p:cNvPr>
              <p:cNvSpPr>
                <a:spLocks noGrp="1" noRot="1" noChangeAspect="1" noMove="1" noResize="1" noEditPoints="1" noAdjustHandles="1" noChangeArrowheads="1" noChangeShapeType="1" noTextEdit="1"/>
              </p:cNvSpPr>
              <p:nvPr>
                <p:ph idx="1"/>
              </p:nvPr>
            </p:nvSpPr>
            <p:spPr>
              <a:xfrm>
                <a:off x="838200" y="1151468"/>
                <a:ext cx="9494163" cy="5204882"/>
              </a:xfrm>
              <a:blipFill>
                <a:blip r:embed="rId8"/>
                <a:stretch>
                  <a:fillRect l="-578" t="-585"/>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id="{5956BE92-FA2C-4DB0-821F-8901ED478283}"/>
              </a:ext>
            </a:extLst>
          </p:cNvPr>
          <p:cNvSpPr>
            <a:spLocks noGrp="1"/>
          </p:cNvSpPr>
          <p:nvPr>
            <p:ph type="sldNum" sz="quarter" idx="12"/>
          </p:nvPr>
        </p:nvSpPr>
        <p:spPr/>
        <p:txBody>
          <a:bodyPr/>
          <a:lstStyle/>
          <a:p>
            <a:fld id="{AFE68A9B-37D2-492E-AB52-9A577CDF7D8F}" type="slidenum">
              <a:rPr lang="zh-CN" altLang="en-US" smtClean="0"/>
              <a:t>6</a:t>
            </a:fld>
            <a:endParaRPr lang="zh-CN" altLang="en-US"/>
          </a:p>
        </p:txBody>
      </p:sp>
      <p:pic>
        <p:nvPicPr>
          <p:cNvPr id="6" name="图片 5" descr="\documentclass{article}&#10;\usepackage{amsmath}&#10;\usepackage{amsfonts}&#10;\usepackage{amssymb}&#10;\usepackage{xcolor}&#10;\usepackage{setspace}&#10;\pagestyle{empty}&#10;\begin{document}&#10;&#10;\begin{align*}&#10;f_{\hat{\boldsymbol{w}}}(\boldsymbol{x}) = \; \boldsymbol{\phi}( \boldsymbol{x} )^{\top}  \Phi^{\top} \cdot \left(  \Phi \Phi^{\top} + \lambda I_n \right)^{-1}  \boldsymbol{y}&#10;\end{align*}&#10;&#10;\end{document}" title="IguanaTex Bitmap Display">
            <a:extLst>
              <a:ext uri="{FF2B5EF4-FFF2-40B4-BE49-F238E27FC236}">
                <a16:creationId xmlns:a16="http://schemas.microsoft.com/office/drawing/2014/main" id="{412DA85B-5239-AA8A-7B85-FA18C08210A3}"/>
              </a:ext>
            </a:extLst>
          </p:cNvPr>
          <p:cNvPicPr>
            <a:picLocks noChangeAspect="1"/>
          </p:cNvPicPr>
          <p:nvPr>
            <p:custDataLst>
              <p:tags r:id="rId1"/>
            </p:custDataLst>
          </p:nvPr>
        </p:nvPicPr>
        <p:blipFill>
          <a:blip r:embed="rId9">
            <a:extLst>
              <a:ext uri="{28A0092B-C50C-407E-A947-70E740481C1C}">
                <a14:useLocalDpi xmlns:a14="http://schemas.microsoft.com/office/drawing/2010/main" val="0"/>
              </a:ext>
            </a:extLst>
          </a:blip>
          <a:stretch>
            <a:fillRect/>
          </a:stretch>
        </p:blipFill>
        <p:spPr>
          <a:xfrm>
            <a:off x="2665991" y="1155702"/>
            <a:ext cx="4267198" cy="380998"/>
          </a:xfrm>
          <a:prstGeom prst="rect">
            <a:avLst/>
          </a:prstGeom>
        </p:spPr>
      </p:pic>
      <p:pic>
        <p:nvPicPr>
          <p:cNvPr id="8" name="图片 7" descr="\documentclass{article}&#10;\usepackage{amsmath}&#10;\usepackage{amsfonts}&#10;\usepackage{amssymb}&#10;\usepackage{xcolor}&#10;\usepackage{setspace}&#10;\pagestyle{empty}&#10;\begin{document}&#10;&#10;$[\boldsymbol{\phi}( \boldsymbol{x} )^{\top}  \Phi^{\top}]_i = \sum_{a=1}^p \phi_a(\boldsymbol{x} ) \phi_a(\boldsymbol{x}_i), \;\; [\Phi \Phi^{\top}]_{ij} = \sum_{a=1}^p \phi_a(\boldsymbol{x}_i ) \phi_a(\boldsymbol{x}_j)$&#10;&#10;\end{document}" title="IguanaTex Bitmap Display">
            <a:extLst>
              <a:ext uri="{FF2B5EF4-FFF2-40B4-BE49-F238E27FC236}">
                <a16:creationId xmlns:a16="http://schemas.microsoft.com/office/drawing/2014/main" id="{35498F7B-3D0C-5388-60C9-EC4458AB4520}"/>
              </a:ext>
            </a:extLst>
          </p:cNvPr>
          <p:cNvPicPr>
            <a:picLocks noChangeAspect="1"/>
          </p:cNvPicPr>
          <p:nvPr>
            <p:custDataLst>
              <p:tags r:id="rId2"/>
            </p:custDataLst>
          </p:nvPr>
        </p:nvPicPr>
        <p:blipFill>
          <a:blip r:embed="rId10">
            <a:extLst>
              <a:ext uri="{28A0092B-C50C-407E-A947-70E740481C1C}">
                <a14:useLocalDpi xmlns:a14="http://schemas.microsoft.com/office/drawing/2010/main" val="0"/>
              </a:ext>
            </a:extLst>
          </a:blip>
          <a:stretch>
            <a:fillRect/>
          </a:stretch>
        </p:blipFill>
        <p:spPr>
          <a:xfrm>
            <a:off x="1859637" y="1837903"/>
            <a:ext cx="6515100" cy="274320"/>
          </a:xfrm>
          <a:prstGeom prst="rect">
            <a:avLst/>
          </a:prstGeom>
        </p:spPr>
      </p:pic>
      <p:pic>
        <p:nvPicPr>
          <p:cNvPr id="10" name="图片 9" descr="\documentclass{article}&#10;\usepackage{amsmath}&#10;\usepackage{amsfonts}&#10;\usepackage{amssymb}&#10;\usepackage{xcolor}&#10;\usepackage{setspace}&#10;\pagestyle{empty}&#10;\begin{document}&#10;&#10;$ K(\boldsymbol{x}, \boldsymbol{x}') = \sum_{a=1}^p \phi_a(\boldsymbol{x} ) \phi_a(\boldsymbol{x}') = \boldsymbol{\phi}(\boldsymbol{x} )^\top \boldsymbol{\phi}(\boldsymbol{x}')$&#10;&#10;\end{document}" title="IguanaTex Bitmap Display">
            <a:extLst>
              <a:ext uri="{FF2B5EF4-FFF2-40B4-BE49-F238E27FC236}">
                <a16:creationId xmlns:a16="http://schemas.microsoft.com/office/drawing/2014/main" id="{A6715481-CFCF-BCDB-ECB4-FEB70E646B51}"/>
              </a:ext>
            </a:extLst>
          </p:cNvPr>
          <p:cNvPicPr>
            <a:picLocks noChangeAspect="1"/>
          </p:cNvPicPr>
          <p:nvPr>
            <p:custDataLst>
              <p:tags r:id="rId3"/>
            </p:custDataLst>
          </p:nvPr>
        </p:nvPicPr>
        <p:blipFill>
          <a:blip r:embed="rId11">
            <a:extLst>
              <a:ext uri="{28A0092B-C50C-407E-A947-70E740481C1C}">
                <a14:useLocalDpi xmlns:a14="http://schemas.microsoft.com/office/drawing/2010/main" val="0"/>
              </a:ext>
            </a:extLst>
          </a:blip>
          <a:stretch>
            <a:fillRect/>
          </a:stretch>
        </p:blipFill>
        <p:spPr>
          <a:xfrm>
            <a:off x="2543154" y="2990704"/>
            <a:ext cx="4952997" cy="304799"/>
          </a:xfrm>
          <a:prstGeom prst="rect">
            <a:avLst/>
          </a:prstGeom>
        </p:spPr>
      </p:pic>
      <p:pic>
        <p:nvPicPr>
          <p:cNvPr id="12" name="图片 11" descr="\documentclass{article}&#10;\usepackage{amsmath}&#10;\usepackage{amsfonts}&#10;\usepackage{amssymb}&#10;\usepackage{xcolor}&#10;\usepackage{setspace}&#10;\pagestyle{empty}&#10;\begin{document}&#10;&#10;\begin{align*}&#10;f_{\hat{\boldsymbol{w}}}(\boldsymbol{x}) = \sum_{i,j=1}^n K(\boldsymbol{x}, \boldsymbol{x}_i) \big[ K(\boldsymbol{x}_{1:n}, \boldsymbol{x}_{1:n}) + \lambda I_n \big]^{-1}_{ij} y_j \; =: \; \sum_{i=1}^n \alpha_i K(\boldsymbol{x}, \boldsymbol{x}_i) &#10;\end{align*}&#10;&#10;\end{document}" title="IguanaTex Bitmap Display">
            <a:extLst>
              <a:ext uri="{FF2B5EF4-FFF2-40B4-BE49-F238E27FC236}">
                <a16:creationId xmlns:a16="http://schemas.microsoft.com/office/drawing/2014/main" id="{3CD8C156-781A-0A6E-6617-FF7B050B0BD2}"/>
              </a:ext>
            </a:extLst>
          </p:cNvPr>
          <p:cNvPicPr>
            <a:picLocks noChangeAspect="1"/>
          </p:cNvPicPr>
          <p:nvPr>
            <p:custDataLst>
              <p:tags r:id="rId4"/>
            </p:custDataLst>
          </p:nvPr>
        </p:nvPicPr>
        <p:blipFill>
          <a:blip r:embed="rId12">
            <a:extLst>
              <a:ext uri="{28A0092B-C50C-407E-A947-70E740481C1C}">
                <a14:useLocalDpi xmlns:a14="http://schemas.microsoft.com/office/drawing/2010/main" val="0"/>
              </a:ext>
            </a:extLst>
          </a:blip>
          <a:stretch>
            <a:fillRect/>
          </a:stretch>
        </p:blipFill>
        <p:spPr>
          <a:xfrm>
            <a:off x="2073060" y="4540303"/>
            <a:ext cx="7518396" cy="736597"/>
          </a:xfrm>
          <a:prstGeom prst="rect">
            <a:avLst/>
          </a:prstGeom>
        </p:spPr>
      </p:pic>
    </p:spTree>
    <p:extLst>
      <p:ext uri="{BB962C8B-B14F-4D97-AF65-F5344CB8AC3E}">
        <p14:creationId xmlns:p14="http://schemas.microsoft.com/office/powerpoint/2010/main" val="360898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3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75C674-70A3-4942-B8AC-01028A4EC8A8}"/>
              </a:ext>
            </a:extLst>
          </p:cNvPr>
          <p:cNvSpPr>
            <a:spLocks noGrp="1"/>
          </p:cNvSpPr>
          <p:nvPr>
            <p:ph type="title"/>
          </p:nvPr>
        </p:nvSpPr>
        <p:spPr>
          <a:xfrm>
            <a:off x="838200" y="365126"/>
            <a:ext cx="10515600" cy="786342"/>
          </a:xfrm>
        </p:spPr>
        <p:txBody>
          <a:bodyPr>
            <a:normAutofit/>
          </a:bodyPr>
          <a:lstStyle/>
          <a:p>
            <a:r>
              <a:rPr lang="en-US" altLang="zh-CN" sz="3600" dirty="0">
                <a:latin typeface="Arial" panose="020B0604020202020204" pitchFamily="34" charset="0"/>
                <a:cs typeface="Arial" panose="020B0604020202020204" pitchFamily="34" charset="0"/>
              </a:rPr>
              <a:t>Kernel Trick – First Look</a:t>
            </a:r>
            <a:endParaRPr lang="zh-CN" altLang="en-US" sz="3600" dirty="0">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400792E5-9ED7-46C4-9C77-27C8DA7ECC9A}"/>
                  </a:ext>
                </a:extLst>
              </p:cNvPr>
              <p:cNvSpPr>
                <a:spLocks noGrp="1"/>
              </p:cNvSpPr>
              <p:nvPr>
                <p:ph idx="1"/>
              </p:nvPr>
            </p:nvSpPr>
            <p:spPr>
              <a:xfrm>
                <a:off x="838200" y="1151469"/>
                <a:ext cx="9634538" cy="2113226"/>
              </a:xfrm>
            </p:spPr>
            <p:txBody>
              <a:bodyPr>
                <a:normAutofit/>
              </a:bodyPr>
              <a:lstStyle/>
              <a:p>
                <a:pPr>
                  <a:lnSpc>
                    <a:spcPct val="120000"/>
                  </a:lnSpc>
                  <a:spcBef>
                    <a:spcPts val="500"/>
                  </a:spcBef>
                </a:pPr>
                <a:r>
                  <a:rPr lang="en-US" altLang="zh-CN" sz="2000" dirty="0">
                    <a:latin typeface="Arial" panose="020B0604020202020204" pitchFamily="34" charset="0"/>
                    <a:cs typeface="Arial" panose="020B0604020202020204" pitchFamily="34" charset="0"/>
                  </a:rPr>
                  <a:t>For algorithms processing data in terms of pairwise inner products (of raw inputs or feature vectors), replace each </a:t>
                </a:r>
                <a:r>
                  <a:rPr lang="en-US" altLang="zh-CN" sz="2000" dirty="0">
                    <a:solidFill>
                      <a:srgbClr val="FF0000"/>
                    </a:solidFill>
                    <a:latin typeface="Arial" panose="020B0604020202020204" pitchFamily="34" charset="0"/>
                    <a:cs typeface="Arial" panose="020B0604020202020204" pitchFamily="34" charset="0"/>
                  </a:rPr>
                  <a:t>inner product evaluation</a:t>
                </a:r>
                <a:r>
                  <a:rPr lang="en-US" altLang="zh-CN" sz="2000" dirty="0">
                    <a:latin typeface="Arial" panose="020B0604020202020204" pitchFamily="34" charset="0"/>
                    <a:cs typeface="Arial" panose="020B0604020202020204" pitchFamily="34" charset="0"/>
                  </a:rPr>
                  <a:t> by a </a:t>
                </a:r>
                <a:r>
                  <a:rPr lang="en-US" altLang="zh-CN" sz="2000" dirty="0">
                    <a:solidFill>
                      <a:srgbClr val="0000FF"/>
                    </a:solidFill>
                    <a:latin typeface="Arial" panose="020B0604020202020204" pitchFamily="34" charset="0"/>
                    <a:cs typeface="Arial" panose="020B0604020202020204" pitchFamily="34" charset="0"/>
                  </a:rPr>
                  <a:t>kernel evaluation</a:t>
                </a:r>
                <a:r>
                  <a:rPr lang="en-US" altLang="zh-CN" sz="2000" dirty="0">
                    <a:latin typeface="Arial" panose="020B0604020202020204" pitchFamily="34" charset="0"/>
                    <a:cs typeface="Arial" panose="020B0604020202020204" pitchFamily="34" charset="0"/>
                  </a:rPr>
                  <a:t>.</a:t>
                </a:r>
              </a:p>
              <a:p>
                <a:pPr>
                  <a:lnSpc>
                    <a:spcPct val="120000"/>
                  </a:lnSpc>
                  <a:spcBef>
                    <a:spcPts val="500"/>
                  </a:spcBef>
                </a:pPr>
                <a:r>
                  <a:rPr lang="en-US" altLang="zh-CN" sz="2000" dirty="0">
                    <a:latin typeface="Arial" panose="020B0604020202020204" pitchFamily="34" charset="0"/>
                    <a:cs typeface="Arial" panose="020B0604020202020204" pitchFamily="34" charset="0"/>
                  </a:rPr>
                  <a:t>Huge practical applications of this trick.</a:t>
                </a:r>
              </a:p>
              <a:p>
                <a:pPr>
                  <a:lnSpc>
                    <a:spcPct val="120000"/>
                  </a:lnSpc>
                  <a:spcBef>
                    <a:spcPts val="500"/>
                  </a:spcBef>
                </a:pPr>
                <a:r>
                  <a:rPr lang="en-US" altLang="zh-CN" sz="2000" dirty="0">
                    <a:latin typeface="Arial" panose="020B0604020202020204" pitchFamily="34" charset="0"/>
                    <a:cs typeface="Arial" panose="020B0604020202020204" pitchFamily="34" charset="0"/>
                  </a:rPr>
                  <a:t>Very often, we don’t even explicitly need the feature map </a:t>
                </a:r>
                <a14:m>
                  <m:oMath xmlns:m="http://schemas.openxmlformats.org/officeDocument/2006/math">
                    <m:r>
                      <a:rPr lang="en-US" altLang="zh-CN" sz="2000" b="0" i="1" smtClean="0">
                        <a:latin typeface="Cambria Math" panose="02040503050406030204" pitchFamily="18" charset="0"/>
                        <a:cs typeface="Arial" panose="020B0604020202020204" pitchFamily="34" charset="0"/>
                      </a:rPr>
                      <m:t>𝜙</m:t>
                    </m:r>
                    <m:r>
                      <a:rPr lang="en-US" altLang="zh-CN" sz="2000" b="0" i="1" smtClean="0">
                        <a:latin typeface="Cambria Math" panose="02040503050406030204" pitchFamily="18" charset="0"/>
                        <a:cs typeface="Arial" panose="020B0604020202020204" pitchFamily="34" charset="0"/>
                      </a:rPr>
                      <m:t>(⋅)</m:t>
                    </m:r>
                  </m:oMath>
                </a14:m>
                <a:r>
                  <a:rPr lang="en-US" altLang="zh-CN" sz="2000" dirty="0">
                    <a:latin typeface="Arial" panose="020B0604020202020204" pitchFamily="34" charset="0"/>
                    <a:cs typeface="Arial" panose="020B0604020202020204" pitchFamily="34" charset="0"/>
                  </a:rPr>
                  <a:t>.</a:t>
                </a:r>
              </a:p>
              <a:p>
                <a:pPr lvl="1">
                  <a:lnSpc>
                    <a:spcPct val="120000"/>
                  </a:lnSpc>
                </a:pPr>
                <a:r>
                  <a:rPr lang="en-US" altLang="zh-CN" sz="2000" dirty="0">
                    <a:latin typeface="Arial" panose="020B0604020202020204" pitchFamily="34" charset="0"/>
                    <a:cs typeface="Arial" panose="020B0604020202020204" pitchFamily="34" charset="0"/>
                  </a:rPr>
                  <a:t>Knowing the kernel (a </a:t>
                </a:r>
                <a:r>
                  <a:rPr lang="en-US" altLang="zh-CN" sz="2000" dirty="0">
                    <a:solidFill>
                      <a:srgbClr val="FF0000"/>
                    </a:solidFill>
                    <a:latin typeface="Arial" panose="020B0604020202020204" pitchFamily="34" charset="0"/>
                    <a:cs typeface="Arial" panose="020B0604020202020204" pitchFamily="34" charset="0"/>
                  </a:rPr>
                  <a:t>similarity</a:t>
                </a:r>
                <a:r>
                  <a:rPr lang="en-US" altLang="zh-CN" sz="2000" dirty="0">
                    <a:latin typeface="Arial" panose="020B0604020202020204" pitchFamily="34" charset="0"/>
                    <a:cs typeface="Arial" panose="020B0604020202020204" pitchFamily="34" charset="0"/>
                  </a:rPr>
                  <a:t> measure) is sufficient for the algorithm.</a:t>
                </a:r>
              </a:p>
            </p:txBody>
          </p:sp>
        </mc:Choice>
        <mc:Fallback xmlns="">
          <p:sp>
            <p:nvSpPr>
              <p:cNvPr id="3" name="内容占位符 2">
                <a:extLst>
                  <a:ext uri="{FF2B5EF4-FFF2-40B4-BE49-F238E27FC236}">
                    <a16:creationId xmlns:a16="http://schemas.microsoft.com/office/drawing/2014/main" id="{400792E5-9ED7-46C4-9C77-27C8DA7ECC9A}"/>
                  </a:ext>
                </a:extLst>
              </p:cNvPr>
              <p:cNvSpPr>
                <a:spLocks noGrp="1" noRot="1" noChangeAspect="1" noMove="1" noResize="1" noEditPoints="1" noAdjustHandles="1" noChangeArrowheads="1" noChangeShapeType="1" noTextEdit="1"/>
              </p:cNvSpPr>
              <p:nvPr>
                <p:ph idx="1"/>
              </p:nvPr>
            </p:nvSpPr>
            <p:spPr>
              <a:xfrm>
                <a:off x="838200" y="1151469"/>
                <a:ext cx="9634538" cy="2113226"/>
              </a:xfrm>
              <a:blipFill>
                <a:blip r:embed="rId4"/>
                <a:stretch>
                  <a:fillRect l="-570" t="-288" b="-3458"/>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id="{5956BE92-FA2C-4DB0-821F-8901ED478283}"/>
              </a:ext>
            </a:extLst>
          </p:cNvPr>
          <p:cNvSpPr>
            <a:spLocks noGrp="1"/>
          </p:cNvSpPr>
          <p:nvPr>
            <p:ph type="sldNum" sz="quarter" idx="12"/>
          </p:nvPr>
        </p:nvSpPr>
        <p:spPr/>
        <p:txBody>
          <a:bodyPr/>
          <a:lstStyle/>
          <a:p>
            <a:fld id="{AFE68A9B-37D2-492E-AB52-9A577CDF7D8F}" type="slidenum">
              <a:rPr lang="zh-CN" altLang="en-US" smtClean="0"/>
              <a:t>7</a:t>
            </a:fld>
            <a:endParaRPr lang="zh-CN" altLang="en-US"/>
          </a:p>
        </p:txBody>
      </p:sp>
      <p:pic>
        <p:nvPicPr>
          <p:cNvPr id="7" name="图片 6" descr="\documentclass{article}&#10;\usepackage{amsmath}&#10;\usepackage{amsfonts}&#10;\usepackage{amssymb}&#10;\usepackage{xcolor}&#10;\usepackage{setspace}&#10;\pagestyle{empty}&#10;\begin{document}&#10;&#10;\noindent&#10;\textbf{Definition}&#10;&#10;\noindent&#10;A positive definite (p.d.) kernel on a set $\mathcal{X}$ is a function $K: \mathcal{X} \times \mathcal{X} \rightarrow \mathbb{R}$ that is symmetric:&#10;$$&#10;\forall\left(\boldsymbol{x}, \boldsymbol{x}^{\prime}\right) \in \mathcal{X}^2, \quad K\left(\boldsymbol{x}, \boldsymbol{x}^{\prime}\right)=K\left(\boldsymbol{x}^{\prime}, \boldsymbol{x}\right),&#10;$$&#10;and which satisfies, $\forall \; n \in \mathbb{N},\left(\boldsymbol{x}_1, \boldsymbol{x}_2, \ldots, \boldsymbol{x}_n\right) \in \mathcal{X}^n$ and $\left(a_1, a_2, \ldots, a_n\right) \in \mathbb{R}^n$&#10;$$&#10;\sum_{i=1}^n \sum_{j=1}^n a_i a_j K\left(\boldsymbol{x}_i, \boldsymbol{x}_j\right) \geq 0 \quad (\text{Define the Gram matrix } [\textbf{K}]_{ij} = K\left(\boldsymbol{x}_{i}, \boldsymbol{x}_{j}\right), \;\; \text{then } \textbf{K} \succeq 0 )&#10;$$&#10;&#10;\end{document}" title="IguanaTex Bitmap Display">
            <a:extLst>
              <a:ext uri="{FF2B5EF4-FFF2-40B4-BE49-F238E27FC236}">
                <a16:creationId xmlns:a16="http://schemas.microsoft.com/office/drawing/2014/main" id="{66BF2D71-4D0A-29D6-F0EC-45C70804816F}"/>
              </a:ext>
            </a:extLst>
          </p:cNvPr>
          <p:cNvPicPr>
            <a:picLocks noChangeAspect="1"/>
          </p:cNvPicPr>
          <p:nvPr>
            <p:custDataLst>
              <p:tags r:id="rId1"/>
            </p:custDataLst>
          </p:nvPr>
        </p:nvPicPr>
        <p:blipFill>
          <a:blip r:embed="rId5">
            <a:extLst>
              <a:ext uri="{28A0092B-C50C-407E-A947-70E740481C1C}">
                <a14:useLocalDpi xmlns:a14="http://schemas.microsoft.com/office/drawing/2010/main" val="0"/>
              </a:ext>
            </a:extLst>
          </a:blip>
          <a:stretch>
            <a:fillRect/>
          </a:stretch>
        </p:blipFill>
        <p:spPr>
          <a:xfrm>
            <a:off x="1345064" y="3429000"/>
            <a:ext cx="8641088" cy="2377439"/>
          </a:xfrm>
          <a:prstGeom prst="rect">
            <a:avLst/>
          </a:prstGeom>
          <a:ln w="3175">
            <a:solidFill>
              <a:schemeClr val="tx1"/>
            </a:solidFill>
          </a:ln>
        </p:spPr>
      </p:pic>
    </p:spTree>
    <p:extLst>
      <p:ext uri="{BB962C8B-B14F-4D97-AF65-F5344CB8AC3E}">
        <p14:creationId xmlns:p14="http://schemas.microsoft.com/office/powerpoint/2010/main" val="1929334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75C674-70A3-4942-B8AC-01028A4EC8A8}"/>
              </a:ext>
            </a:extLst>
          </p:cNvPr>
          <p:cNvSpPr>
            <a:spLocks noGrp="1"/>
          </p:cNvSpPr>
          <p:nvPr>
            <p:ph type="title"/>
          </p:nvPr>
        </p:nvSpPr>
        <p:spPr>
          <a:xfrm>
            <a:off x="838200" y="365126"/>
            <a:ext cx="10515600" cy="786342"/>
          </a:xfrm>
        </p:spPr>
        <p:txBody>
          <a:bodyPr>
            <a:normAutofit/>
          </a:bodyPr>
          <a:lstStyle/>
          <a:p>
            <a:r>
              <a:rPr lang="en-US" altLang="zh-CN" sz="3600" dirty="0">
                <a:latin typeface="Arial" panose="020B0604020202020204" pitchFamily="34" charset="0"/>
                <a:cs typeface="Arial" panose="020B0604020202020204" pitchFamily="34" charset="0"/>
              </a:rPr>
              <a:t>Examples of Kernels</a:t>
            </a:r>
            <a:endParaRPr lang="zh-CN" altLang="en-US" sz="3600" dirty="0">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400792E5-9ED7-46C4-9C77-27C8DA7ECC9A}"/>
                  </a:ext>
                </a:extLst>
              </p:cNvPr>
              <p:cNvSpPr>
                <a:spLocks noGrp="1"/>
              </p:cNvSpPr>
              <p:nvPr>
                <p:ph idx="1"/>
              </p:nvPr>
            </p:nvSpPr>
            <p:spPr>
              <a:xfrm>
                <a:off x="838200" y="1151469"/>
                <a:ext cx="8278707" cy="5204881"/>
              </a:xfrm>
            </p:spPr>
            <p:txBody>
              <a:bodyPr>
                <a:normAutofit/>
              </a:bodyPr>
              <a:lstStyle/>
              <a:p>
                <a:pPr>
                  <a:lnSpc>
                    <a:spcPct val="110000"/>
                  </a:lnSpc>
                  <a:spcBef>
                    <a:spcPts val="500"/>
                  </a:spcBef>
                </a:pPr>
                <a:r>
                  <a:rPr lang="en-US" altLang="zh-CN" sz="2000" dirty="0">
                    <a:latin typeface="Arial" panose="020B0604020202020204" pitchFamily="34" charset="0"/>
                    <a:cs typeface="Arial" panose="020B0604020202020204" pitchFamily="34" charset="0"/>
                  </a:rPr>
                  <a:t>Linear kernel:</a:t>
                </a:r>
              </a:p>
              <a:p>
                <a:pPr>
                  <a:lnSpc>
                    <a:spcPct val="200000"/>
                  </a:lnSpc>
                  <a:spcBef>
                    <a:spcPts val="500"/>
                  </a:spcBef>
                </a:pPr>
                <a:r>
                  <a:rPr lang="en-US" altLang="zh-CN" sz="2000" dirty="0">
                    <a:latin typeface="Arial" panose="020B0604020202020204" pitchFamily="34" charset="0"/>
                    <a:cs typeface="Arial" panose="020B0604020202020204" pitchFamily="34" charset="0"/>
                  </a:rPr>
                  <a:t>Polynomial kernel of degree 2:</a:t>
                </a:r>
              </a:p>
              <a:p>
                <a:pPr>
                  <a:lnSpc>
                    <a:spcPct val="110000"/>
                  </a:lnSpc>
                  <a:spcBef>
                    <a:spcPts val="500"/>
                  </a:spcBef>
                </a:pPr>
                <a:endParaRPr lang="en-US" altLang="zh-CN" sz="2000" dirty="0">
                  <a:latin typeface="Arial" panose="020B0604020202020204" pitchFamily="34" charset="0"/>
                  <a:cs typeface="Arial" panose="020B0604020202020204" pitchFamily="34" charset="0"/>
                </a:endParaRPr>
              </a:p>
              <a:p>
                <a:pPr>
                  <a:lnSpc>
                    <a:spcPct val="110000"/>
                  </a:lnSpc>
                  <a:spcBef>
                    <a:spcPts val="500"/>
                  </a:spcBef>
                </a:pPr>
                <a:endParaRPr lang="en-US" altLang="zh-CN" sz="2000" dirty="0">
                  <a:latin typeface="Arial" panose="020B0604020202020204" pitchFamily="34" charset="0"/>
                  <a:cs typeface="Arial" panose="020B0604020202020204" pitchFamily="34" charset="0"/>
                </a:endParaRPr>
              </a:p>
              <a:p>
                <a:pPr>
                  <a:lnSpc>
                    <a:spcPct val="110000"/>
                  </a:lnSpc>
                  <a:spcBef>
                    <a:spcPts val="500"/>
                  </a:spcBef>
                </a:pPr>
                <a:endParaRPr lang="en-US" altLang="zh-CN" sz="2000" dirty="0">
                  <a:latin typeface="Arial" panose="020B0604020202020204" pitchFamily="34" charset="0"/>
                  <a:cs typeface="Arial" panose="020B0604020202020204" pitchFamily="34" charset="0"/>
                </a:endParaRPr>
              </a:p>
              <a:p>
                <a:pPr>
                  <a:lnSpc>
                    <a:spcPct val="110000"/>
                  </a:lnSpc>
                  <a:spcBef>
                    <a:spcPts val="500"/>
                  </a:spcBef>
                </a:pPr>
                <a:endParaRPr lang="en-US" altLang="zh-CN" sz="2000" dirty="0">
                  <a:latin typeface="Arial" panose="020B0604020202020204" pitchFamily="34" charset="0"/>
                  <a:cs typeface="Arial" panose="020B0604020202020204" pitchFamily="34" charset="0"/>
                </a:endParaRPr>
              </a:p>
              <a:p>
                <a:pPr marL="0" indent="0">
                  <a:lnSpc>
                    <a:spcPct val="110000"/>
                  </a:lnSpc>
                  <a:spcBef>
                    <a:spcPts val="500"/>
                  </a:spcBef>
                  <a:buNone/>
                </a:pPr>
                <a:endParaRPr lang="en-US" altLang="zh-CN" sz="2000" dirty="0">
                  <a:latin typeface="Arial" panose="020B0604020202020204" pitchFamily="34" charset="0"/>
                  <a:cs typeface="Arial" panose="020B0604020202020204" pitchFamily="34" charset="0"/>
                </a:endParaRPr>
              </a:p>
              <a:p>
                <a:pPr>
                  <a:lnSpc>
                    <a:spcPct val="120000"/>
                  </a:lnSpc>
                  <a:spcBef>
                    <a:spcPts val="500"/>
                  </a:spcBef>
                </a:pPr>
                <a:r>
                  <a:rPr lang="en-US" altLang="zh-CN" sz="2000" dirty="0">
                    <a:latin typeface="Arial" panose="020B0604020202020204" pitchFamily="34" charset="0"/>
                    <a:cs typeface="Arial" panose="020B0604020202020204" pitchFamily="34" charset="0"/>
                  </a:rPr>
                  <a:t>Always possible to define a kernel based on feature maps.</a:t>
                </a:r>
              </a:p>
              <a:p>
                <a:pPr>
                  <a:lnSpc>
                    <a:spcPct val="120000"/>
                  </a:lnSpc>
                  <a:spcBef>
                    <a:spcPts val="500"/>
                  </a:spcBef>
                </a:pPr>
                <a:r>
                  <a:rPr lang="en-US" altLang="zh-CN" sz="2000" dirty="0">
                    <a:solidFill>
                      <a:srgbClr val="0000FF"/>
                    </a:solidFill>
                    <a:latin typeface="Arial" panose="020B0604020202020204" pitchFamily="34" charset="0"/>
                    <a:cs typeface="Arial" panose="020B0604020202020204" pitchFamily="34" charset="0"/>
                  </a:rPr>
                  <a:t>Conversely</a:t>
                </a:r>
                <a:r>
                  <a:rPr lang="en-US" altLang="zh-CN" sz="2000" dirty="0">
                    <a:latin typeface="Arial" panose="020B0604020202020204" pitchFamily="34" charset="0"/>
                    <a:cs typeface="Arial" panose="020B0604020202020204" pitchFamily="34" charset="0"/>
                  </a:rPr>
                  <a:t> (</a:t>
                </a:r>
                <a:r>
                  <a:rPr lang="en-US" altLang="zh-CN" sz="2000" dirty="0" err="1">
                    <a:latin typeface="Arial" panose="020B0604020202020204" pitchFamily="34" charset="0"/>
                    <a:cs typeface="Arial" panose="020B0604020202020204" pitchFamily="34" charset="0"/>
                  </a:rPr>
                  <a:t>Aronszajn</a:t>
                </a:r>
                <a:r>
                  <a:rPr lang="en-US" altLang="zh-CN" sz="2000" dirty="0">
                    <a:latin typeface="Arial" panose="020B0604020202020204" pitchFamily="34" charset="0"/>
                    <a:cs typeface="Arial" panose="020B0604020202020204" pitchFamily="34" charset="0"/>
                  </a:rPr>
                  <a:t> 1950), for a kernel </a:t>
                </a:r>
                <a14:m>
                  <m:oMath xmlns:m="http://schemas.openxmlformats.org/officeDocument/2006/math">
                    <m:r>
                      <a:rPr lang="en-US" altLang="zh-CN" sz="2000" b="0" i="1" smtClean="0">
                        <a:latin typeface="Cambria Math" panose="02040503050406030204" pitchFamily="18" charset="0"/>
                        <a:cs typeface="Arial" panose="020B0604020202020204" pitchFamily="34" charset="0"/>
                      </a:rPr>
                      <m:t>𝐾</m:t>
                    </m:r>
                    <m:r>
                      <a:rPr lang="en-US" altLang="zh-CN" sz="2000" b="0" i="1" smtClean="0">
                        <a:latin typeface="Cambria Math" panose="02040503050406030204" pitchFamily="18" charset="0"/>
                        <a:cs typeface="Arial" panose="020B0604020202020204" pitchFamily="34" charset="0"/>
                      </a:rPr>
                      <m:t>(</m:t>
                    </m:r>
                    <m:r>
                      <a:rPr lang="en-US" altLang="zh-CN" sz="2000" b="1" i="1">
                        <a:latin typeface="Cambria Math" panose="02040503050406030204" pitchFamily="18" charset="0"/>
                        <a:cs typeface="Arial" panose="020B0604020202020204" pitchFamily="34" charset="0"/>
                      </a:rPr>
                      <m:t>𝒙</m:t>
                    </m:r>
                    <m:r>
                      <a:rPr lang="en-US" altLang="zh-CN" sz="2000" i="1">
                        <a:latin typeface="Cambria Math" panose="02040503050406030204" pitchFamily="18" charset="0"/>
                        <a:cs typeface="Arial" panose="020B0604020202020204" pitchFamily="34" charset="0"/>
                      </a:rPr>
                      <m:t>,</m:t>
                    </m:r>
                    <m:sSup>
                      <m:sSupPr>
                        <m:ctrlPr>
                          <a:rPr lang="en-US" altLang="zh-CN" sz="2000" i="1">
                            <a:latin typeface="Cambria Math" panose="02040503050406030204" pitchFamily="18" charset="0"/>
                            <a:cs typeface="Arial" panose="020B0604020202020204" pitchFamily="34" charset="0"/>
                          </a:rPr>
                        </m:ctrlPr>
                      </m:sSupPr>
                      <m:e>
                        <m:r>
                          <a:rPr lang="en-US" altLang="zh-CN" sz="2000" b="1" i="1">
                            <a:latin typeface="Cambria Math" panose="02040503050406030204" pitchFamily="18" charset="0"/>
                            <a:cs typeface="Arial" panose="020B0604020202020204" pitchFamily="34" charset="0"/>
                          </a:rPr>
                          <m:t>𝒙</m:t>
                        </m:r>
                      </m:e>
                      <m:sup>
                        <m:r>
                          <a:rPr lang="en-US" altLang="zh-CN" sz="2000" i="1">
                            <a:latin typeface="Cambria Math" panose="02040503050406030204" pitchFamily="18" charset="0"/>
                            <a:cs typeface="Arial" panose="020B0604020202020204" pitchFamily="34" charset="0"/>
                          </a:rPr>
                          <m:t>′</m:t>
                        </m:r>
                      </m:sup>
                    </m:sSup>
                    <m:r>
                      <a:rPr lang="en-US" altLang="zh-CN" sz="2000" b="0" i="1" smtClean="0">
                        <a:latin typeface="Cambria Math" panose="02040503050406030204" pitchFamily="18" charset="0"/>
                        <a:cs typeface="Arial" panose="020B0604020202020204" pitchFamily="34" charset="0"/>
                      </a:rPr>
                      <m:t>)</m:t>
                    </m:r>
                  </m:oMath>
                </a14:m>
                <a:r>
                  <a:rPr lang="en-US" altLang="zh-CN" sz="2000" dirty="0">
                    <a:latin typeface="Arial" panose="020B0604020202020204" pitchFamily="34" charset="0"/>
                    <a:cs typeface="Arial" panose="020B0604020202020204" pitchFamily="34" charset="0"/>
                  </a:rPr>
                  <a:t>, we can also find a mapping from the input space to some Hilbert space </a:t>
                </a:r>
                <a14:m>
                  <m:oMath xmlns:m="http://schemas.openxmlformats.org/officeDocument/2006/math">
                    <m:r>
                      <a:rPr lang="en-US" altLang="zh-CN" sz="2000" i="1" smtClean="0">
                        <a:latin typeface="Cambria Math" panose="02040503050406030204" pitchFamily="18" charset="0"/>
                        <a:ea typeface="Cambria Math" panose="02040503050406030204" pitchFamily="18" charset="0"/>
                        <a:cs typeface="Arial" panose="020B0604020202020204" pitchFamily="34" charset="0"/>
                      </a:rPr>
                      <m:t>ℋ</m:t>
                    </m:r>
                  </m:oMath>
                </a14:m>
                <a:r>
                  <a:rPr lang="en-US" altLang="zh-CN" sz="2000" dirty="0">
                    <a:latin typeface="Arial" panose="020B0604020202020204" pitchFamily="34" charset="0"/>
                    <a:cs typeface="Arial" panose="020B0604020202020204" pitchFamily="34" charset="0"/>
                  </a:rPr>
                  <a:t>: </a:t>
                </a:r>
                <a14:m>
                  <m:oMath xmlns:m="http://schemas.openxmlformats.org/officeDocument/2006/math">
                    <m:r>
                      <a:rPr lang="en-US" altLang="zh-CN" sz="2000" b="1" i="1" smtClean="0">
                        <a:latin typeface="Cambria Math" panose="02040503050406030204" pitchFamily="18" charset="0"/>
                        <a:cs typeface="Arial" panose="020B0604020202020204" pitchFamily="34" charset="0"/>
                      </a:rPr>
                      <m:t>𝝓</m:t>
                    </m:r>
                    <m:r>
                      <a:rPr lang="en-US" altLang="zh-CN" sz="2000" b="0" i="1" smtClean="0">
                        <a:latin typeface="Cambria Math" panose="02040503050406030204" pitchFamily="18" charset="0"/>
                        <a:cs typeface="Arial" panose="020B0604020202020204" pitchFamily="34" charset="0"/>
                      </a:rPr>
                      <m:t>: </m:t>
                    </m:r>
                    <m:r>
                      <a:rPr lang="zh-CN" altLang="en-US" sz="2000" b="0" i="1" smtClean="0">
                        <a:latin typeface="Cambria Math" panose="02040503050406030204" pitchFamily="18" charset="0"/>
                        <a:cs typeface="Arial" panose="020B0604020202020204" pitchFamily="34" charset="0"/>
                      </a:rPr>
                      <m:t>𝒳</m:t>
                    </m:r>
                    <m:r>
                      <a:rPr lang="en-US" altLang="zh-CN" sz="2000" b="0" i="1" smtClean="0">
                        <a:latin typeface="Cambria Math" panose="02040503050406030204" pitchFamily="18" charset="0"/>
                        <a:cs typeface="Arial" panose="020B0604020202020204" pitchFamily="34" charset="0"/>
                      </a:rPr>
                      <m:t>→</m:t>
                    </m:r>
                    <m:r>
                      <a:rPr lang="zh-CN" altLang="en-US" sz="2000" b="0" i="1" smtClean="0">
                        <a:latin typeface="Cambria Math" panose="02040503050406030204" pitchFamily="18" charset="0"/>
                        <a:cs typeface="Arial" panose="020B0604020202020204" pitchFamily="34" charset="0"/>
                      </a:rPr>
                      <m:t>ℋ</m:t>
                    </m:r>
                  </m:oMath>
                </a14:m>
                <a:r>
                  <a:rPr lang="en-US" altLang="zh-CN" sz="2000" dirty="0">
                    <a:latin typeface="Arial" panose="020B0604020202020204" pitchFamily="34" charset="0"/>
                    <a:cs typeface="Arial" panose="020B0604020202020204" pitchFamily="34" charset="0"/>
                  </a:rPr>
                  <a:t>, such that</a:t>
                </a:r>
              </a:p>
            </p:txBody>
          </p:sp>
        </mc:Choice>
        <mc:Fallback xmlns="">
          <p:sp>
            <p:nvSpPr>
              <p:cNvPr id="3" name="内容占位符 2">
                <a:extLst>
                  <a:ext uri="{FF2B5EF4-FFF2-40B4-BE49-F238E27FC236}">
                    <a16:creationId xmlns:a16="http://schemas.microsoft.com/office/drawing/2014/main" id="{400792E5-9ED7-46C4-9C77-27C8DA7ECC9A}"/>
                  </a:ext>
                </a:extLst>
              </p:cNvPr>
              <p:cNvSpPr>
                <a:spLocks noGrp="1" noRot="1" noChangeAspect="1" noMove="1" noResize="1" noEditPoints="1" noAdjustHandles="1" noChangeArrowheads="1" noChangeShapeType="1" noTextEdit="1"/>
              </p:cNvSpPr>
              <p:nvPr>
                <p:ph idx="1"/>
              </p:nvPr>
            </p:nvSpPr>
            <p:spPr>
              <a:xfrm>
                <a:off x="838200" y="1151469"/>
                <a:ext cx="8278707" cy="5204881"/>
              </a:xfrm>
              <a:blipFill>
                <a:blip r:embed="rId7"/>
                <a:stretch>
                  <a:fillRect l="-663" t="-585" r="-589"/>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id="{6CDE0395-B225-4D04-8615-D93DC277A631}"/>
              </a:ext>
            </a:extLst>
          </p:cNvPr>
          <p:cNvSpPr>
            <a:spLocks noGrp="1"/>
          </p:cNvSpPr>
          <p:nvPr>
            <p:ph type="sldNum" sz="quarter" idx="12"/>
          </p:nvPr>
        </p:nvSpPr>
        <p:spPr/>
        <p:txBody>
          <a:bodyPr/>
          <a:lstStyle/>
          <a:p>
            <a:fld id="{AFE68A9B-37D2-492E-AB52-9A577CDF7D8F}" type="slidenum">
              <a:rPr lang="zh-CN" altLang="en-US" smtClean="0"/>
              <a:t>8</a:t>
            </a:fld>
            <a:endParaRPr lang="zh-CN" altLang="en-US"/>
          </a:p>
        </p:txBody>
      </p:sp>
      <p:pic>
        <p:nvPicPr>
          <p:cNvPr id="6" name="图片 5" descr="\documentclass{article}&#10;\usepackage{amsmath}&#10;\usepackage{amsfonts}&#10;\usepackage{amssymb}&#10;\usepackage{xcolor}&#10;\usepackage{setspace}&#10;\pagestyle{empty}&#10;\begin{document}&#10;&#10;\begin{align*}&#10;\mathcal{X} = \mathbb{R}^p, \quad K(\boldsymbol{x}, \boldsymbol{x}') = \boldsymbol{x}^\top \boldsymbol{x}'&#10;\end{align*}&#10;&#10;\end{document}" title="IguanaTex Bitmap Display">
            <a:extLst>
              <a:ext uri="{FF2B5EF4-FFF2-40B4-BE49-F238E27FC236}">
                <a16:creationId xmlns:a16="http://schemas.microsoft.com/office/drawing/2014/main" id="{F4979ED0-8036-2EFB-6ADF-FD9A269D80A8}"/>
              </a:ext>
            </a:extLst>
          </p:cNvPr>
          <p:cNvPicPr>
            <a:picLocks noChangeAspect="1"/>
          </p:cNvPicPr>
          <p:nvPr>
            <p:custDataLst>
              <p:tags r:id="rId1"/>
            </p:custDataLst>
          </p:nvPr>
        </p:nvPicPr>
        <p:blipFill>
          <a:blip r:embed="rId8">
            <a:extLst>
              <a:ext uri="{28A0092B-C50C-407E-A947-70E740481C1C}">
                <a14:useLocalDpi xmlns:a14="http://schemas.microsoft.com/office/drawing/2010/main" val="0"/>
              </a:ext>
            </a:extLst>
          </a:blip>
          <a:stretch>
            <a:fillRect/>
          </a:stretch>
        </p:blipFill>
        <p:spPr>
          <a:xfrm>
            <a:off x="2956455" y="1228725"/>
            <a:ext cx="3047999" cy="304800"/>
          </a:xfrm>
          <a:prstGeom prst="rect">
            <a:avLst/>
          </a:prstGeom>
        </p:spPr>
      </p:pic>
      <p:pic>
        <p:nvPicPr>
          <p:cNvPr id="8" name="图片 7" descr="\documentclass{article}&#10;\usepackage{amsmath}&#10;\usepackage{amsfonts}&#10;\usepackage{amssymb}&#10;\usepackage{xcolor}&#10;\usepackage{setspace}&#10;\pagestyle{empty}&#10;\begin{document}&#10;&#10;For $\boldsymbol{x} \in \mathbb{R}^2$, let $\boldsymbol{\phi}(\boldsymbol{x})=\left[ x_1^2, \sqrt{2} x_1 x_2, x_2^2 \right] \in \mathbb{R}^3$ :&#10;&#10;&#10;&#10;\end{document}" title="IguanaTex Bitmap Display">
            <a:extLst>
              <a:ext uri="{FF2B5EF4-FFF2-40B4-BE49-F238E27FC236}">
                <a16:creationId xmlns:a16="http://schemas.microsoft.com/office/drawing/2014/main" id="{2659DEF2-EDF3-BF73-5360-BE2004BEF027}"/>
              </a:ext>
            </a:extLst>
          </p:cNvPr>
          <p:cNvPicPr>
            <a:picLocks noChangeAspect="1"/>
          </p:cNvPicPr>
          <p:nvPr>
            <p:custDataLst>
              <p:tags r:id="rId2"/>
            </p:custDataLst>
          </p:nvPr>
        </p:nvPicPr>
        <p:blipFill>
          <a:blip r:embed="rId9">
            <a:extLst>
              <a:ext uri="{28A0092B-C50C-407E-A947-70E740481C1C}">
                <a14:useLocalDpi xmlns:a14="http://schemas.microsoft.com/office/drawing/2010/main" val="0"/>
              </a:ext>
            </a:extLst>
          </a:blip>
          <a:stretch>
            <a:fillRect/>
          </a:stretch>
        </p:blipFill>
        <p:spPr>
          <a:xfrm>
            <a:off x="1207898" y="2293124"/>
            <a:ext cx="5181601" cy="304800"/>
          </a:xfrm>
          <a:prstGeom prst="rect">
            <a:avLst/>
          </a:prstGeom>
        </p:spPr>
      </p:pic>
      <p:pic>
        <p:nvPicPr>
          <p:cNvPr id="11" name="图片 10" descr="\documentclass{article}&#10;\usepackage{amsmath}&#10;\usepackage{amsfonts}&#10;\usepackage{amssymb}&#10;\usepackage{xcolor}&#10;\usepackage{setspace}&#10;\pagestyle{empty}&#10;\begin{document}&#10;&#10;\begin{align*}&#10;K\left(\boldsymbol{x}, \boldsymbol{x}^{\prime}\right) &amp; = x_1^2 x_1^{\prime 2}+2 x_1 x_2 x_1^{\prime} x_2^{\prime}+x_2^2 x_2^{\prime 2} \\&#10;&amp; = \left(x_1 x_1^{\prime}+x_2 x_2^{\prime}\right)^2 =\left( \boldsymbol{x}^\top \boldsymbol{x}^{\prime} \right)^2.&#10;\end{align*}&#10;&#10;\end{document}" title="IguanaTex Bitmap Display">
            <a:extLst>
              <a:ext uri="{FF2B5EF4-FFF2-40B4-BE49-F238E27FC236}">
                <a16:creationId xmlns:a16="http://schemas.microsoft.com/office/drawing/2014/main" id="{4AF8061F-FD87-F0D4-9F8E-BB527BAE7901}"/>
              </a:ext>
            </a:extLst>
          </p:cNvPr>
          <p:cNvPicPr>
            <a:picLocks noChangeAspect="1"/>
          </p:cNvPicPr>
          <p:nvPr>
            <p:custDataLst>
              <p:tags r:id="rId3"/>
            </p:custDataLst>
          </p:nvPr>
        </p:nvPicPr>
        <p:blipFill>
          <a:blip r:embed="rId10">
            <a:extLst>
              <a:ext uri="{28A0092B-C50C-407E-A947-70E740481C1C}">
                <a14:useLocalDpi xmlns:a14="http://schemas.microsoft.com/office/drawing/2010/main" val="0"/>
              </a:ext>
            </a:extLst>
          </a:blip>
          <a:stretch>
            <a:fillRect/>
          </a:stretch>
        </p:blipFill>
        <p:spPr>
          <a:xfrm>
            <a:off x="1630755" y="2874984"/>
            <a:ext cx="4318001" cy="787400"/>
          </a:xfrm>
          <a:prstGeom prst="rect">
            <a:avLst/>
          </a:prstGeom>
        </p:spPr>
      </p:pic>
      <p:pic>
        <p:nvPicPr>
          <p:cNvPr id="13" name="图片 12" descr="\documentclass{article}&#10;\usepackage{amsmath}&#10;\usepackage{amsfonts}&#10;\usepackage{amssymb}&#10;\usepackage{xcolor}&#10;\usepackage{setspace}&#10;\pagestyle{empty}&#10;\begin{document}&#10;&#10;\begin{align*}&#10;K\left(\boldsymbol{x}, \boldsymbol{x}^{\prime}\right)=\left\langle\boldsymbol{\phi}(\boldsymbol{x}), \boldsymbol{\phi}\left(\boldsymbol{x}^{\prime}\right)\right\rangle_{\mathcal{H}}.&#10;\end{align*}&#10;&#10;\end{document}" title="IguanaTex Bitmap Display">
            <a:extLst>
              <a:ext uri="{FF2B5EF4-FFF2-40B4-BE49-F238E27FC236}">
                <a16:creationId xmlns:a16="http://schemas.microsoft.com/office/drawing/2014/main" id="{71730E33-078B-8E9A-952A-0A87F114E56F}"/>
              </a:ext>
            </a:extLst>
          </p:cNvPr>
          <p:cNvPicPr>
            <a:picLocks noChangeAspect="1"/>
          </p:cNvPicPr>
          <p:nvPr>
            <p:custDataLst>
              <p:tags r:id="rId4"/>
            </p:custDataLst>
          </p:nvPr>
        </p:nvPicPr>
        <p:blipFill>
          <a:blip r:embed="rId11">
            <a:extLst>
              <a:ext uri="{28A0092B-C50C-407E-A947-70E740481C1C}">
                <a14:useLocalDpi xmlns:a14="http://schemas.microsoft.com/office/drawing/2010/main" val="0"/>
              </a:ext>
            </a:extLst>
          </a:blip>
          <a:stretch>
            <a:fillRect/>
          </a:stretch>
        </p:blipFill>
        <p:spPr>
          <a:xfrm>
            <a:off x="2992000" y="5706531"/>
            <a:ext cx="3098800" cy="304800"/>
          </a:xfrm>
          <a:prstGeom prst="rect">
            <a:avLst/>
          </a:prstGeom>
        </p:spPr>
      </p:pic>
      <p:pic>
        <p:nvPicPr>
          <p:cNvPr id="1026" name="Picture 2" descr="Andmekaeve graafides | Main / KernelMethodsForGraphs browse">
            <a:extLst>
              <a:ext uri="{FF2B5EF4-FFF2-40B4-BE49-F238E27FC236}">
                <a16:creationId xmlns:a16="http://schemas.microsoft.com/office/drawing/2014/main" id="{6D5726F9-EC23-4A63-95A8-21A3D525EC4B}"/>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t="25201"/>
          <a:stretch/>
        </p:blipFill>
        <p:spPr bwMode="auto">
          <a:xfrm>
            <a:off x="6897932" y="1659467"/>
            <a:ext cx="4583728" cy="24553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7076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2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75C674-70A3-4942-B8AC-01028A4EC8A8}"/>
              </a:ext>
            </a:extLst>
          </p:cNvPr>
          <p:cNvSpPr>
            <a:spLocks noGrp="1"/>
          </p:cNvSpPr>
          <p:nvPr>
            <p:ph type="title"/>
          </p:nvPr>
        </p:nvSpPr>
        <p:spPr>
          <a:xfrm>
            <a:off x="838200" y="365126"/>
            <a:ext cx="10515600" cy="786342"/>
          </a:xfrm>
        </p:spPr>
        <p:txBody>
          <a:bodyPr>
            <a:normAutofit/>
          </a:bodyPr>
          <a:lstStyle/>
          <a:p>
            <a:r>
              <a:rPr lang="en-US" altLang="zh-CN" sz="3600" dirty="0">
                <a:latin typeface="Arial" panose="020B0604020202020204" pitchFamily="34" charset="0"/>
                <a:cs typeface="Arial" panose="020B0604020202020204" pitchFamily="34" charset="0"/>
              </a:rPr>
              <a:t>Examples of Kernels</a:t>
            </a:r>
            <a:endParaRPr lang="zh-CN" altLang="en-US" sz="3600" dirty="0">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400792E5-9ED7-46C4-9C77-27C8DA7ECC9A}"/>
                  </a:ext>
                </a:extLst>
              </p:cNvPr>
              <p:cNvSpPr>
                <a:spLocks noGrp="1"/>
              </p:cNvSpPr>
              <p:nvPr>
                <p:ph idx="1"/>
              </p:nvPr>
            </p:nvSpPr>
            <p:spPr>
              <a:xfrm>
                <a:off x="838200" y="1151469"/>
                <a:ext cx="10515600" cy="5204882"/>
              </a:xfrm>
            </p:spPr>
            <p:txBody>
              <a:bodyPr>
                <a:normAutofit/>
              </a:bodyPr>
              <a:lstStyle/>
              <a:p>
                <a:pPr marL="0" indent="0">
                  <a:lnSpc>
                    <a:spcPct val="110000"/>
                  </a:lnSpc>
                  <a:spcBef>
                    <a:spcPts val="500"/>
                  </a:spcBef>
                  <a:buNone/>
                </a:pPr>
                <a:r>
                  <a:rPr lang="en-US" altLang="zh-CN" sz="2000" dirty="0">
                    <a:latin typeface="Arial" panose="020B0604020202020204" pitchFamily="34" charset="0"/>
                    <a:cs typeface="Arial" panose="020B0604020202020204" pitchFamily="34" charset="0"/>
                  </a:rPr>
                  <a:t>Some other commonly used kernels</a:t>
                </a:r>
              </a:p>
              <a:p>
                <a:pPr>
                  <a:lnSpc>
                    <a:spcPct val="110000"/>
                  </a:lnSpc>
                  <a:spcBef>
                    <a:spcPts val="500"/>
                  </a:spcBef>
                </a:pPr>
                <a:r>
                  <a:rPr lang="en-US" altLang="zh-CN" sz="2000" dirty="0">
                    <a:latin typeface="Arial" panose="020B0604020202020204" pitchFamily="34" charset="0"/>
                    <a:cs typeface="Arial" panose="020B0604020202020204" pitchFamily="34" charset="0"/>
                  </a:rPr>
                  <a:t>Radial basis function (RBF) kernel (also called the squared-exponential kernel)</a:t>
                </a:r>
              </a:p>
              <a:p>
                <a:pPr>
                  <a:lnSpc>
                    <a:spcPct val="110000"/>
                  </a:lnSpc>
                  <a:spcBef>
                    <a:spcPts val="500"/>
                  </a:spcBef>
                </a:pPr>
                <a:endParaRPr lang="en-US" altLang="zh-CN" sz="2000" dirty="0">
                  <a:latin typeface="Arial" panose="020B0604020202020204" pitchFamily="34" charset="0"/>
                  <a:cs typeface="Arial" panose="020B0604020202020204" pitchFamily="34" charset="0"/>
                </a:endParaRPr>
              </a:p>
              <a:p>
                <a:pPr marL="0" indent="0">
                  <a:lnSpc>
                    <a:spcPct val="110000"/>
                  </a:lnSpc>
                  <a:spcBef>
                    <a:spcPts val="500"/>
                  </a:spcBef>
                  <a:buNone/>
                </a:pPr>
                <a:endParaRPr lang="en-US" altLang="zh-CN" sz="2000" dirty="0">
                  <a:latin typeface="Arial" panose="020B0604020202020204" pitchFamily="34" charset="0"/>
                  <a:cs typeface="Arial" panose="020B0604020202020204" pitchFamily="34" charset="0"/>
                </a:endParaRPr>
              </a:p>
              <a:p>
                <a:pPr lvl="1">
                  <a:lnSpc>
                    <a:spcPct val="150000"/>
                  </a:lnSpc>
                  <a:buFont typeface="Wingdings" panose="05000000000000000000" pitchFamily="2" charset="2"/>
                  <a:buChar char="Ø"/>
                </a:pPr>
                <a:r>
                  <a:rPr lang="en-US" altLang="zh-CN" sz="2000" b="0" dirty="0">
                    <a:cs typeface="Arial" panose="020B0604020202020204" pitchFamily="34" charset="0"/>
                  </a:rPr>
                  <a:t> </a:t>
                </a:r>
                <a14:m>
                  <m:oMath xmlns:m="http://schemas.openxmlformats.org/officeDocument/2006/math">
                    <m:r>
                      <a:rPr lang="en-US" altLang="zh-CN" sz="2000" b="0" i="1" smtClean="0">
                        <a:latin typeface="Cambria Math" panose="02040503050406030204" pitchFamily="18" charset="0"/>
                        <a:cs typeface="Arial" panose="020B0604020202020204" pitchFamily="34" charset="0"/>
                      </a:rPr>
                      <m:t>ℓ</m:t>
                    </m:r>
                  </m:oMath>
                </a14:m>
                <a:r>
                  <a:rPr lang="en-US" altLang="zh-CN" sz="2000" dirty="0">
                    <a:latin typeface="Arial" panose="020B0604020202020204" pitchFamily="34" charset="0"/>
                    <a:cs typeface="Arial" panose="020B0604020202020204" pitchFamily="34" charset="0"/>
                  </a:rPr>
                  <a:t> is a characteristic length-scale. Useful for modeling very smooth functions.</a:t>
                </a:r>
              </a:p>
              <a:p>
                <a:pPr>
                  <a:lnSpc>
                    <a:spcPct val="110000"/>
                  </a:lnSpc>
                  <a:spcBef>
                    <a:spcPts val="500"/>
                  </a:spcBef>
                </a:pPr>
                <a:endParaRPr lang="en-US" altLang="zh-CN" sz="2000" dirty="0">
                  <a:latin typeface="Arial" panose="020B0604020202020204" pitchFamily="34" charset="0"/>
                  <a:cs typeface="Arial" panose="020B0604020202020204" pitchFamily="34" charset="0"/>
                </a:endParaRPr>
              </a:p>
              <a:p>
                <a:pPr>
                  <a:lnSpc>
                    <a:spcPct val="110000"/>
                  </a:lnSpc>
                  <a:spcBef>
                    <a:spcPts val="500"/>
                  </a:spcBef>
                </a:pPr>
                <a:r>
                  <a:rPr lang="en-US" altLang="zh-CN" sz="2000" dirty="0" err="1">
                    <a:latin typeface="Arial" panose="020B0604020202020204" pitchFamily="34" charset="0"/>
                    <a:cs typeface="Arial" panose="020B0604020202020204" pitchFamily="34" charset="0"/>
                  </a:rPr>
                  <a:t>Matérn</a:t>
                </a:r>
                <a:r>
                  <a:rPr lang="en-US" altLang="zh-CN" sz="2000" dirty="0">
                    <a:latin typeface="Arial" panose="020B0604020202020204" pitchFamily="34" charset="0"/>
                    <a:cs typeface="Arial" panose="020B0604020202020204" pitchFamily="34" charset="0"/>
                  </a:rPr>
                  <a:t> kernel </a:t>
                </a:r>
              </a:p>
              <a:p>
                <a:pPr>
                  <a:lnSpc>
                    <a:spcPct val="110000"/>
                  </a:lnSpc>
                  <a:spcBef>
                    <a:spcPts val="500"/>
                  </a:spcBef>
                </a:pPr>
                <a:endParaRPr lang="en-US" altLang="zh-CN" sz="2000" dirty="0">
                  <a:latin typeface="Arial" panose="020B0604020202020204" pitchFamily="34" charset="0"/>
                  <a:cs typeface="Arial" panose="020B0604020202020204" pitchFamily="34" charset="0"/>
                </a:endParaRPr>
              </a:p>
              <a:p>
                <a:pPr marL="0" indent="0">
                  <a:lnSpc>
                    <a:spcPct val="110000"/>
                  </a:lnSpc>
                  <a:spcBef>
                    <a:spcPts val="500"/>
                  </a:spcBef>
                  <a:buNone/>
                </a:pPr>
                <a:endParaRPr lang="en-US" altLang="zh-CN" sz="2000" dirty="0">
                  <a:latin typeface="Arial" panose="020B0604020202020204" pitchFamily="34" charset="0"/>
                  <a:cs typeface="Arial" panose="020B0604020202020204" pitchFamily="34" charset="0"/>
                </a:endParaRPr>
              </a:p>
              <a:p>
                <a:pPr lvl="1">
                  <a:lnSpc>
                    <a:spcPct val="150000"/>
                  </a:lnSpc>
                  <a:buFont typeface="Wingdings" panose="05000000000000000000" pitchFamily="2" charset="2"/>
                  <a:buChar char="Ø"/>
                </a:pPr>
                <a:r>
                  <a:rPr lang="en-US" altLang="zh-CN" sz="2000" dirty="0">
                    <a:latin typeface="Arial" panose="020B0604020202020204" pitchFamily="34" charset="0"/>
                    <a:cs typeface="Arial" panose="020B0604020202020204" pitchFamily="34" charset="0"/>
                  </a:rPr>
                  <a:t> </a:t>
                </a:r>
                <a14:m>
                  <m:oMath xmlns:m="http://schemas.openxmlformats.org/officeDocument/2006/math">
                    <m:sSub>
                      <m:sSubPr>
                        <m:ctrlPr>
                          <a:rPr lang="en-US" altLang="zh-CN" sz="2000" b="0" i="1" smtClean="0">
                            <a:latin typeface="Cambria Math" panose="02040503050406030204" pitchFamily="18" charset="0"/>
                            <a:cs typeface="Arial" panose="020B0604020202020204" pitchFamily="34" charset="0"/>
                          </a:rPr>
                        </m:ctrlPr>
                      </m:sSubPr>
                      <m:e>
                        <m:r>
                          <a:rPr lang="en-US" altLang="zh-CN" sz="2000" b="0" i="1" smtClean="0">
                            <a:latin typeface="Cambria Math" panose="02040503050406030204" pitchFamily="18" charset="0"/>
                            <a:cs typeface="Arial" panose="020B0604020202020204" pitchFamily="34" charset="0"/>
                          </a:rPr>
                          <m:t>𝐾</m:t>
                        </m:r>
                      </m:e>
                      <m:sub>
                        <m:r>
                          <a:rPr lang="en-US" altLang="zh-CN" sz="2000" b="0" i="1" smtClean="0">
                            <a:latin typeface="Cambria Math" panose="02040503050406030204" pitchFamily="18" charset="0"/>
                            <a:cs typeface="Arial" panose="020B0604020202020204" pitchFamily="34" charset="0"/>
                          </a:rPr>
                          <m:t>𝜈</m:t>
                        </m:r>
                      </m:sub>
                    </m:sSub>
                    <m:r>
                      <a:rPr lang="en-US" altLang="zh-CN" sz="2000" b="0" i="1" smtClean="0">
                        <a:latin typeface="Cambria Math" panose="02040503050406030204" pitchFamily="18" charset="0"/>
                        <a:cs typeface="Arial" panose="020B0604020202020204" pitchFamily="34" charset="0"/>
                      </a:rPr>
                      <m:t>(⋅)</m:t>
                    </m:r>
                  </m:oMath>
                </a14:m>
                <a:r>
                  <a:rPr lang="en-US" altLang="zh-CN" sz="2000" dirty="0">
                    <a:latin typeface="Arial" panose="020B0604020202020204" pitchFamily="34" charset="0"/>
                    <a:cs typeface="Arial" panose="020B0604020202020204" pitchFamily="34" charset="0"/>
                  </a:rPr>
                  <a:t> is a modified Bessel function. Allow functions more “rugged” than RBF kernel.</a:t>
                </a:r>
              </a:p>
              <a:p>
                <a:pPr>
                  <a:lnSpc>
                    <a:spcPct val="110000"/>
                  </a:lnSpc>
                  <a:spcBef>
                    <a:spcPts val="500"/>
                  </a:spcBef>
                </a:pPr>
                <a:endParaRPr lang="en-US" altLang="zh-CN" sz="2000" dirty="0">
                  <a:latin typeface="Arial" panose="020B0604020202020204" pitchFamily="34" charset="0"/>
                  <a:cs typeface="Arial" panose="020B0604020202020204" pitchFamily="34" charset="0"/>
                </a:endParaRPr>
              </a:p>
              <a:p>
                <a:pPr>
                  <a:lnSpc>
                    <a:spcPct val="110000"/>
                  </a:lnSpc>
                  <a:spcBef>
                    <a:spcPts val="500"/>
                  </a:spcBef>
                </a:pPr>
                <a:r>
                  <a:rPr lang="en-US" altLang="zh-CN" sz="2000" dirty="0">
                    <a:latin typeface="Arial" panose="020B0604020202020204" pitchFamily="34" charset="0"/>
                    <a:cs typeface="Arial" panose="020B0604020202020204" pitchFamily="34" charset="0"/>
                  </a:rPr>
                  <a:t>String kernel (for text and  biological sequences), graph kernels (for networks), …</a:t>
                </a:r>
              </a:p>
            </p:txBody>
          </p:sp>
        </mc:Choice>
        <mc:Fallback xmlns="">
          <p:sp>
            <p:nvSpPr>
              <p:cNvPr id="3" name="内容占位符 2">
                <a:extLst>
                  <a:ext uri="{FF2B5EF4-FFF2-40B4-BE49-F238E27FC236}">
                    <a16:creationId xmlns:a16="http://schemas.microsoft.com/office/drawing/2014/main" id="{400792E5-9ED7-46C4-9C77-27C8DA7ECC9A}"/>
                  </a:ext>
                </a:extLst>
              </p:cNvPr>
              <p:cNvSpPr>
                <a:spLocks noGrp="1" noRot="1" noChangeAspect="1" noMove="1" noResize="1" noEditPoints="1" noAdjustHandles="1" noChangeArrowheads="1" noChangeShapeType="1" noTextEdit="1"/>
              </p:cNvSpPr>
              <p:nvPr>
                <p:ph idx="1"/>
              </p:nvPr>
            </p:nvSpPr>
            <p:spPr>
              <a:xfrm>
                <a:off x="838200" y="1151469"/>
                <a:ext cx="10515600" cy="5204882"/>
              </a:xfrm>
              <a:blipFill>
                <a:blip r:embed="rId5"/>
                <a:stretch>
                  <a:fillRect l="-638" t="-585"/>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id="{6CDE0395-B225-4D04-8615-D93DC277A631}"/>
              </a:ext>
            </a:extLst>
          </p:cNvPr>
          <p:cNvSpPr>
            <a:spLocks noGrp="1"/>
          </p:cNvSpPr>
          <p:nvPr>
            <p:ph type="sldNum" sz="quarter" idx="12"/>
          </p:nvPr>
        </p:nvSpPr>
        <p:spPr/>
        <p:txBody>
          <a:bodyPr/>
          <a:lstStyle/>
          <a:p>
            <a:fld id="{AFE68A9B-37D2-492E-AB52-9A577CDF7D8F}" type="slidenum">
              <a:rPr lang="zh-CN" altLang="en-US" smtClean="0"/>
              <a:t>9</a:t>
            </a:fld>
            <a:endParaRPr lang="zh-CN" altLang="en-US"/>
          </a:p>
        </p:txBody>
      </p:sp>
      <p:pic>
        <p:nvPicPr>
          <p:cNvPr id="6" name="图片 5" descr="\documentclass{article}&#10;\usepackage{amsmath}&#10;\usepackage{amsfonts}&#10;\usepackage{amssymb}&#10;\usepackage{xcolor}&#10;\usepackage{setspace}&#10;\pagestyle{empty}&#10;\begin{document}&#10;&#10;\begin{align*}&#10;\mathcal{X} = \mathbb{R}^p, \quad K\left(\boldsymbol{x}, \boldsymbol{x}^{\prime}\right)=\exp \left(-\frac{\|\boldsymbol{x}-\boldsymbol{x}^{\prime}\|_2^2}{2 \ell^2}\right)&#10;\end{align*}&#10;&#10;\end{document}" title="IguanaTex Bitmap Display">
            <a:extLst>
              <a:ext uri="{FF2B5EF4-FFF2-40B4-BE49-F238E27FC236}">
                <a16:creationId xmlns:a16="http://schemas.microsoft.com/office/drawing/2014/main" id="{1B429D05-EBAB-1911-5029-751E8A1F5703}"/>
              </a:ext>
            </a:extLst>
          </p:cNvPr>
          <p:cNvPicPr>
            <a:picLocks noChangeAspect="1"/>
          </p:cNvPicPr>
          <p:nvPr>
            <p:custDataLst>
              <p:tags r:id="rId1"/>
            </p:custDataLst>
          </p:nvPr>
        </p:nvPicPr>
        <p:blipFill>
          <a:blip r:embed="rId6">
            <a:extLst>
              <a:ext uri="{28A0092B-C50C-407E-A947-70E740481C1C}">
                <a14:useLocalDpi xmlns:a14="http://schemas.microsoft.com/office/drawing/2010/main" val="0"/>
              </a:ext>
            </a:extLst>
          </a:blip>
          <a:stretch>
            <a:fillRect/>
          </a:stretch>
        </p:blipFill>
        <p:spPr>
          <a:xfrm>
            <a:off x="3302003" y="2045286"/>
            <a:ext cx="4622802" cy="635000"/>
          </a:xfrm>
          <a:prstGeom prst="rect">
            <a:avLst/>
          </a:prstGeom>
        </p:spPr>
      </p:pic>
      <p:pic>
        <p:nvPicPr>
          <p:cNvPr id="8" name="图片 7" descr="\documentclass{article}&#10;\usepackage{amsmath}&#10;\usepackage{amsfonts}&#10;\usepackage{amssymb}&#10;\usepackage{xcolor}&#10;\usepackage{setspace}&#10;\pagestyle{empty}&#10;\begin{document}&#10;&#10;\begin{align*}&#10;\mathcal{X} = \mathbb{R}^p, \quad  K(r)=\frac{2^{1-\nu}}{\Gamma(\nu)}\left(\frac{\sqrt{2 \nu} r}{\ell}\right)^\nu K_\nu\left(\frac{\sqrt{2 \nu} r}{\ell}\right), \quad \text{with } r = \|\boldsymbol{x}-\boldsymbol{x}^{\prime}\|_2&#10;\end{align*}&#10;&#10;\end{document}" title="IguanaTex Bitmap Display">
            <a:extLst>
              <a:ext uri="{FF2B5EF4-FFF2-40B4-BE49-F238E27FC236}">
                <a16:creationId xmlns:a16="http://schemas.microsoft.com/office/drawing/2014/main" id="{BBB0A75E-745F-8F75-7DF3-68C94D1B82CE}"/>
              </a:ext>
            </a:extLst>
          </p:cNvPr>
          <p:cNvPicPr>
            <a:picLocks noChangeAspect="1"/>
          </p:cNvPicPr>
          <p:nvPr>
            <p:custDataLst>
              <p:tags r:id="rId2"/>
            </p:custDataLst>
          </p:nvPr>
        </p:nvPicPr>
        <p:blipFill>
          <a:blip r:embed="rId7">
            <a:extLst>
              <a:ext uri="{28A0092B-C50C-407E-A947-70E740481C1C}">
                <a14:useLocalDpi xmlns:a14="http://schemas.microsoft.com/office/drawing/2010/main" val="0"/>
              </a:ext>
            </a:extLst>
          </a:blip>
          <a:stretch>
            <a:fillRect/>
          </a:stretch>
        </p:blipFill>
        <p:spPr>
          <a:xfrm>
            <a:off x="2101057" y="4064303"/>
            <a:ext cx="7899401" cy="787400"/>
          </a:xfrm>
          <a:prstGeom prst="rect">
            <a:avLst/>
          </a:prstGeom>
        </p:spPr>
      </p:pic>
    </p:spTree>
    <p:extLst>
      <p:ext uri="{BB962C8B-B14F-4D97-AF65-F5344CB8AC3E}">
        <p14:creationId xmlns:p14="http://schemas.microsoft.com/office/powerpoint/2010/main" val="2919818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OUTPUTDPI" val="1200"/>
  <p:tag name="ORIGINALHEIGHT" val="12"/>
  <p:tag name="ORIGINALWIDTH" val="206"/>
  <p:tag name="OUTPUTTYPE" val="PDF"/>
  <p:tag name="IGUANATEXVERSION" val="160"/>
  <p:tag name="LATEXADDIN" val="\documentclass{article}&#10;\usepackage{amsmath}&#10;\usepackage{amsfonts}&#10;\usepackage{amssymb}&#10;\usepackage{xcolor}&#10;\usepackage{setspace}&#10;\pagestyle{empty}&#10;\begin{document}&#10;&#10;\begin{align*}&#10;f_{\boldsymbol{w}}(\boldsymbol{x}) = \boldsymbol{w}^{\top} \boldsymbol{x}, \quad y_{\boldsymbol{x}} = f_{\boldsymbol{w}}(\boldsymbol{x}) + \epsilon, \;\; \epsilon \sim \mathcal{N}(0, \sigma_n^2)&#10;\end{align*}&#10;&#10;\end{document}"/>
  <p:tag name="IGUANATEXSIZE" val="20"/>
  <p:tag name="IGUANATEXCURSOR" val="280"/>
  <p:tag name="TRANSPARENCY" val="True"/>
  <p:tag name="LATEXENGINEID" val="0"/>
  <p:tag name="TEMPFOLDER" val="/private/var/folders/lx/b7t0mwsd32jf06zxwz3dn54m0000gn/T/com.microsoft.Powerpoint/TemporaryItems/"/>
  <p:tag name="LATEXFORMHEIGHT" val="312"/>
  <p:tag name="LATEXFORMWIDTH" val="504"/>
  <p:tag name="LATEXFORMWRAP" val="True"/>
  <p:tag name="BITMAPVECTOR" val="0"/>
</p:tagLst>
</file>

<file path=ppt/tags/tag10.xml><?xml version="1.0" encoding="utf-8"?>
<p:tagLst xmlns:a="http://schemas.openxmlformats.org/drawingml/2006/main" xmlns:r="http://schemas.openxmlformats.org/officeDocument/2006/relationships" xmlns:p="http://schemas.openxmlformats.org/presentationml/2006/main">
  <p:tag name="OUTPUTDPI" val="1200"/>
  <p:tag name="ORIGINALHEIGHT" val="12"/>
  <p:tag name="ORIGINALWIDTH" val="285"/>
  <p:tag name="OUTPUTTYPE" val="PDF"/>
  <p:tag name="IGUANATEXVERSION" val="160"/>
  <p:tag name="LATEXADDIN" val="\documentclass{article}&#10;\usepackage{amsmath}&#10;\usepackage{amsfonts}&#10;\usepackage{amssymb}&#10;\usepackage{xcolor}&#10;\usepackage{setspace}&#10;\pagestyle{empty}&#10;\begin{document}&#10;&#10;$[\boldsymbol{\phi}( \boldsymbol{x} )^{\top}  \Phi^{\top}]_i = \sum_{a=1}^p \phi_a(\boldsymbol{x} ) \phi_a(\boldsymbol{x}_i), \;\; [\Phi \Phi^{\top}]_{ij} = \sum_{a=1}^p \phi_a(\boldsymbol{x}_i ) \phi_a(\boldsymbol{x}_j)$&#10;&#10;\end{document}"/>
  <p:tag name="IGUANATEXSIZE" val="18"/>
  <p:tag name="IGUANATEXCURSOR" val="287"/>
  <p:tag name="TRANSPARENCY" val="True"/>
  <p:tag name="LATEXENGINEID" val="0"/>
  <p:tag name="TEMPFOLDER" val="/private/var/folders/lx/b7t0mwsd32jf06zxwz3dn54m0000gn/T/com.microsoft.Powerpoint/TemporaryItems/"/>
  <p:tag name="LATEXFORMHEIGHT" val="312"/>
  <p:tag name="LATEXFORMWIDTH" val="504"/>
  <p:tag name="LATEXFORMWRAP" val="True"/>
  <p:tag name="BITMAPVECTOR" val="0"/>
</p:tagLst>
</file>

<file path=ppt/tags/tag100.xml><?xml version="1.0" encoding="utf-8"?>
<p:tagLst xmlns:a="http://schemas.openxmlformats.org/drawingml/2006/main" xmlns:r="http://schemas.openxmlformats.org/officeDocument/2006/relationships" xmlns:p="http://schemas.openxmlformats.org/presentationml/2006/main">
  <p:tag name="OUTPUTDPI" val="1200"/>
  <p:tag name="ORIGINALHEIGHT" val="10"/>
  <p:tag name="ORIGINALWIDTH" val="88"/>
  <p:tag name="OUTPUTTYPE" val="PDF"/>
  <p:tag name="IGUANATEXVERSION" val="160"/>
  <p:tag name="LATEXADDIN" val="\documentclass{article}&#10;\usepackage{amsmath}&#10;\usepackage{amsfonts}&#10;\usepackage{xcolor}&#10;\usepackage{setspace}&#10;\pagestyle{empty}&#10;\begin{document}&#10;&#10;(Notation: $\boldsymbol{y} = y_{1:n}$)&#10;&#10;\end{document}"/>
  <p:tag name="IGUANATEXSIZE" val="18"/>
  <p:tag name="IGUANATEXCURSOR" val="183"/>
  <p:tag name="TRANSPARENCY" val="True"/>
  <p:tag name="LATEXENGINEID" val="0"/>
  <p:tag name="TEMPFOLDER" val="/private/var/folders/lx/b7t0mwsd32jf06zxwz3dn54m0000gn/T/com.microsoft.Powerpoint/TemporaryItems/"/>
  <p:tag name="LATEXFORMHEIGHT" val="312"/>
  <p:tag name="LATEXFORMWIDTH" val="504"/>
  <p:tag name="LATEXFORMWRAP" val="True"/>
  <p:tag name="BITMAPVECTOR" val="0"/>
</p:tagLst>
</file>

<file path=ppt/tags/tag101.xml><?xml version="1.0" encoding="utf-8"?>
<p:tagLst xmlns:a="http://schemas.openxmlformats.org/drawingml/2006/main" xmlns:r="http://schemas.openxmlformats.org/officeDocument/2006/relationships" xmlns:p="http://schemas.openxmlformats.org/presentationml/2006/main">
  <p:tag name="OUTPUTDPI" val="1200"/>
  <p:tag name="ORIGINALHEIGHT" val="40"/>
  <p:tag name="ORIGINALWIDTH" val="164"/>
  <p:tag name="OUTPUTTYPE" val="PDF"/>
  <p:tag name="IGUANATEXVERSION" val="160"/>
  <p:tag name="LATEXADDIN" val="\documentclass{article}&#10;\usepackage{amsmath}&#10;\usepackage{amsfonts}&#10;\usepackage{amssymb}&#10;\usepackage{xcolor}&#10;\usepackage{setspace}&#10;\pagestyle{empty}&#10;\begin{document}&#10;&#10;\begin{spacing}{1.25}&#10;\noindent&#10;Marginal likelihood:&#10;&#10;\noindent&#10;($\theta$: model hyper-parameters)&#10;&#10;\noindent&#10;$p(\boldsymbol{y} \mid X, \theta) = \int p(\boldsymbol{y} \mid \boldsymbol{f}) \; p(\boldsymbol{f} \mid X, \theta) \; \mathrm{d} \boldsymbol{f}$&#10;\end{spacing}&#10;&#10;\end{document}"/>
  <p:tag name="IGUANATEXSIZE" val="18"/>
  <p:tag name="IGUANATEXCURSOR" val="263"/>
  <p:tag name="TRANSPARENCY" val="True"/>
  <p:tag name="LATEXENGINEID" val="0"/>
  <p:tag name="TEMPFOLDER" val="/private/var/folders/lx/b7t0mwsd32jf06zxwz3dn54m0000gn/T/com.microsoft.Powerpoint/TemporaryItems/"/>
  <p:tag name="LATEXFORMHEIGHT" val="312"/>
  <p:tag name="LATEXFORMWIDTH" val="504"/>
  <p:tag name="LATEXFORMWRAP" val="True"/>
  <p:tag name="BITMAPVECTOR" val="0"/>
</p:tagLst>
</file>

<file path=ppt/tags/tag102.xml><?xml version="1.0" encoding="utf-8"?>
<p:tagLst xmlns:a="http://schemas.openxmlformats.org/drawingml/2006/main" xmlns:r="http://schemas.openxmlformats.org/officeDocument/2006/relationships" xmlns:p="http://schemas.openxmlformats.org/presentationml/2006/main">
  <p:tag name="OUTPUTDPI" val="1200"/>
  <p:tag name="ORIGINALHEIGHT" val="32"/>
  <p:tag name="ORIGINALWIDTH" val="386"/>
  <p:tag name="OUTPUTTYPE" val="PDF"/>
  <p:tag name="IGUANATEXVERSION" val="160"/>
  <p:tag name="LATEXADDIN" val="\documentclass{article}&#10;\usepackage{amsmath}&#10;\usepackage{amsfonts}&#10;\usepackage{amssymb}&#10;\usepackage{xcolor}&#10;\usepackage{setspace}&#10;\pagestyle{empty}&#10;\begin{document}&#10;&#10;\begin{align*}&#10;\underbrace{\log p(\boldsymbol{y} \mid X, \theta)}_{\text {marginal log likelihood }} = \;\; -\frac{1}{2} \underbrace{\boldsymbol{y}^\top \left(K_{XX}(\theta) + \sigma^2 I\right)^{-1} \boldsymbol{y}}_{\text {data ``fit'' }} \; \; - \;\; \frac{1}{2} \underbrace{\log \left|K_{XX}(\theta) + \sigma^2 I\right|}_{\text {model complexity }}-\frac{N}{2} \log 2 \pi&#10;\end{align*}&#10;&#10;\end{document}"/>
  <p:tag name="IGUANATEXSIZE" val="18"/>
  <p:tag name="IGUANATEXCURSOR" val="339"/>
  <p:tag name="TRANSPARENCY" val="True"/>
  <p:tag name="LATEXENGINEID" val="0"/>
  <p:tag name="TEMPFOLDER" val="/private/var/folders/lx/b7t0mwsd32jf06zxwz3dn54m0000gn/T/com.microsoft.Powerpoint/TemporaryItems/"/>
  <p:tag name="LATEXFORMHEIGHT" val="312"/>
  <p:tag name="LATEXFORMWIDTH" val="504"/>
  <p:tag name="LATEXFORMWRAP" val="True"/>
  <p:tag name="BITMAPVECTOR" val="0"/>
</p:tagLst>
</file>

<file path=ppt/tags/tag103.xml><?xml version="1.0" encoding="utf-8"?>
<p:tagLst xmlns:a="http://schemas.openxmlformats.org/drawingml/2006/main" xmlns:r="http://schemas.openxmlformats.org/officeDocument/2006/relationships" xmlns:p="http://schemas.openxmlformats.org/presentationml/2006/main">
  <p:tag name="OUTPUTDPI" val="1200"/>
  <p:tag name="ORIGINALHEIGHT" val="24"/>
  <p:tag name="ORIGINALWIDTH" val="257"/>
  <p:tag name="OUTPUTTYPE" val="PDF"/>
  <p:tag name="IGUANATEXVERSION" val="160"/>
  <p:tag name="LATEXADDIN" val="\documentclass{article}&#10;\usepackage{amsmath}&#10;\usepackage{amsfonts}&#10;\usepackage{amssymb}&#10;\usepackage{xcolor}&#10;\usepackage{setspace}&#10;\pagestyle{empty}&#10;\begin{document}&#10;&#10;\begin{spacing}{2.5}&#10;\begin{align*}&#10;&amp; \frac{\partial}{\partial \theta} K^{-1}  = -K^{-1} \frac{\partial K}{\partial \theta} K^{-1}, \qquad \frac{\partial}{\partial \theta} \log (|K|)=\operatorname{tr}\left(K^{-1} \frac{\partial K}{\partial \theta}\right)&#10;\end{align*}&#10;\end{spacing}&#10;&#10;\end{document}"/>
  <p:tag name="IGUANATEXSIZE" val="18"/>
  <p:tag name="IGUANATEXCURSOR" val="305"/>
  <p:tag name="TRANSPARENCY" val="True"/>
  <p:tag name="LATEXENGINEID" val="0"/>
  <p:tag name="TEMPFOLDER" val="/private/var/folders/lx/b7t0mwsd32jf06zxwz3dn54m0000gn/T/com.microsoft.Powerpoint/TemporaryItems/"/>
  <p:tag name="LATEXFORMHEIGHT" val="312"/>
  <p:tag name="LATEXFORMWIDTH" val="504"/>
  <p:tag name="LATEXFORMWRAP" val="True"/>
  <p:tag name="BITMAPVECTOR" val="0"/>
</p:tagLst>
</file>

<file path=ppt/tags/tag104.xml><?xml version="1.0" encoding="utf-8"?>
<p:tagLst xmlns:a="http://schemas.openxmlformats.org/drawingml/2006/main" xmlns:r="http://schemas.openxmlformats.org/officeDocument/2006/relationships" xmlns:p="http://schemas.openxmlformats.org/presentationml/2006/main">
  <p:tag name="OUTPUTDPI" val="1200"/>
  <p:tag name="ORIGINALHEIGHT" val="26"/>
  <p:tag name="ORIGINALWIDTH" val="315"/>
  <p:tag name="OUTPUTTYPE" val="PDF"/>
  <p:tag name="IGUANATEXVERSION" val="160"/>
  <p:tag name="LATEXADDIN" val="\documentclass{article}&#10;\usepackage{amsmath}&#10;\usepackage{amsfonts}&#10;\usepackage{xcolor}&#10;\usepackage{setspace}&#10;\pagestyle{empty}&#10;\begin{document}&#10;&#10;\begin{align*}&#10;&amp; f(\boldsymbol{x}_{1:n}) \sim \mathcal{N}(0, \; K_{XX}(\theta)),  \qquad \boldsymbol{y} = f(\boldsymbol{x}_{1:n}) + \boldsymbol{\epsilon} \; \sim \; \mathcal{N}(0, \; K_{XX}(\theta) + \sigma_n^2 I) \\&#10;&amp; \qquad \qquad \qquad \qquad \qquad \qquad  \Downarrow&#10;\end{align*}&#10;&#10;\end{document}"/>
  <p:tag name="IGUANATEXSIZE" val="18"/>
  <p:tag name="IGUANATEXCURSOR" val="417"/>
  <p:tag name="TRANSPARENCY" val="True"/>
  <p:tag name="LATEXENGINEID" val="0"/>
  <p:tag name="TEMPFOLDER" val="/private/var/folders/lx/b7t0mwsd32jf06zxwz3dn54m0000gn/T/com.microsoft.Powerpoint/TemporaryItems/"/>
  <p:tag name="LATEXFORMHEIGHT" val="312"/>
  <p:tag name="LATEXFORMWIDTH" val="504"/>
  <p:tag name="LATEXFORMWRAP" val="True"/>
  <p:tag name="BITMAPVECTOR" val="0"/>
</p:tagLst>
</file>

<file path=ppt/tags/tag105.xml><?xml version="1.0" encoding="utf-8"?>
<p:tagLst xmlns:a="http://schemas.openxmlformats.org/drawingml/2006/main" xmlns:r="http://schemas.openxmlformats.org/officeDocument/2006/relationships" xmlns:p="http://schemas.openxmlformats.org/presentationml/2006/main">
  <p:tag name="OUTPUTDPI" val="1200"/>
  <p:tag name="ORIGINALHEIGHT" val="32"/>
  <p:tag name="ORIGINALWIDTH" val="187"/>
  <p:tag name="OUTPUTTYPE" val="PDF"/>
  <p:tag name="IGUANATEXVERSION" val="160"/>
  <p:tag name="LATEXADDIN" val="\documentclass{article}&#10;\usepackage{amsmath}&#10;\usepackage{amsfonts}&#10;\usepackage{xcolor}&#10;\usepackage{setspace}&#10;\pagestyle{empty}&#10;\begin{document}&#10;&#10;\begin{spacing}{1.5}&#10;\begin{align*}&#10;&amp; K\left(x, x^{\prime}\right) = \; K_{\text{RBF1}}\left(x, x^{\prime}\right) + K_{\text{RBF2}}\left(x, x^{\prime}\right) \\&#10;&amp; \qquad \qquad \quad + K_{\text{RQ}}\left(x, x^{\prime}\right) + K_{\text{Periodic}}\left(x, x^{\prime}\right) \\&#10;\end{align*}&#10;\end{spacing}&#10;&#10;\end{document}"/>
  <p:tag name="IGUANATEXSIZE" val="16"/>
  <p:tag name="IGUANATEXCURSOR" val="419"/>
  <p:tag name="TRANSPARENCY" val="True"/>
  <p:tag name="LATEXENGINEID" val="0"/>
  <p:tag name="TEMPFOLDER" val="/private/var/folders/lx/b7t0mwsd32jf06zxwz3dn54m0000gn/T/com.microsoft.Powerpoint/TemporaryItems/"/>
  <p:tag name="LATEXFORMHEIGHT" val="312"/>
  <p:tag name="LATEXFORMWIDTH" val="504"/>
  <p:tag name="LATEXFORMWRAP" val="True"/>
  <p:tag name="BITMAPVECTOR" val="0"/>
</p:tagLst>
</file>

<file path=ppt/tags/tag106.xml><?xml version="1.0" encoding="utf-8"?>
<p:tagLst xmlns:a="http://schemas.openxmlformats.org/drawingml/2006/main" xmlns:r="http://schemas.openxmlformats.org/officeDocument/2006/relationships" xmlns:p="http://schemas.openxmlformats.org/presentationml/2006/main">
  <p:tag name="OUTPUTDPI" val="1200"/>
  <p:tag name="ORIGINALHEIGHT" val="20"/>
  <p:tag name="ORIGINALWIDTH" val="195"/>
  <p:tag name="OUTPUTTYPE" val="PDF"/>
  <p:tag name="IGUANATEXVERSION" val="160"/>
  <p:tag name="LATEXADDIN" val="\documentclass{article}&#10;\usepackage{amsmath}&#10;\usepackage{amsfonts}&#10;\usepackage{xcolor}&#10;\usepackage{setspace}&#10;\pagestyle{empty}&#10;\begin{document}&#10;&#10;\begin{align*}&#10;&amp; K_{\text{Periodic}}\left(x, x^{\prime}\right) = \; \theta_a^2 \; e^{-\frac{\left(x-x^{\prime}\right)^2}{2 \theta_b^2} } e^{ -\frac{2 \sin ^2\left(\pi\left(x-x^{\prime}\right)\right)}{\theta_c^2} }&#10;\end{align*}&#10;&#10;\end{document}"/>
  <p:tag name="IGUANATEXSIZE" val="16"/>
  <p:tag name="IGUANATEXCURSOR" val="358"/>
  <p:tag name="TRANSPARENCY" val="True"/>
  <p:tag name="LATEXENGINEID" val="0"/>
  <p:tag name="TEMPFOLDER" val="/private/var/folders/lx/b7t0mwsd32jf06zxwz3dn54m0000gn/T/com.microsoft.Powerpoint/TemporaryItems/"/>
  <p:tag name="LATEXFORMHEIGHT" val="312"/>
  <p:tag name="LATEXFORMWIDTH" val="504"/>
  <p:tag name="LATEXFORMWRAP" val="True"/>
  <p:tag name="BITMAPVECTOR" val="0"/>
</p:tagLst>
</file>

<file path=ppt/tags/tag107.xml><?xml version="1.0" encoding="utf-8"?>
<p:tagLst xmlns:a="http://schemas.openxmlformats.org/drawingml/2006/main" xmlns:r="http://schemas.openxmlformats.org/officeDocument/2006/relationships" xmlns:p="http://schemas.openxmlformats.org/presentationml/2006/main">
  <p:tag name="OUTPUTDPI" val="1200"/>
  <p:tag name="ORIGINALHEIGHT" val="31"/>
  <p:tag name="ORIGINALWIDTH" val="238"/>
  <p:tag name="OUTPUTTYPE" val="PDF"/>
  <p:tag name="IGUANATEXVERSION" val="160"/>
  <p:tag name="LATEXADDIN" val="\documentclass{article}&#10;\usepackage{amsmath}&#10;\usepackage{amsfonts}&#10;\usepackage{amssymb}&#10;\usepackage{xcolor}&#10;\usepackage{setspace}&#10;\pagestyle{empty}&#10;\begin{document}&#10;&#10;\begin{align*}&#10;f_{\boldsymbol{w}}(\boldsymbol{x}) = \sum_{i=1}^{N_2} w^{(2)}_i \alpha \bigg( \sum_{j=1}^{N_1} w^{(1)}_{ij} x_j \bigg) =: \sum_{i=1}^{N_2} w^{(2)}_i \alpha \big( \boldsymbol{w}^{(1)}_i \cdot \boldsymbol{x} \big)&#10;\end{align*}&#10;&#10;\end{document}"/>
  <p:tag name="IGUANATEXSIZE" val="16"/>
  <p:tag name="IGUANATEXCURSOR" val="371"/>
  <p:tag name="TRANSPARENCY" val="True"/>
  <p:tag name="LATEXENGINEID" val="0"/>
  <p:tag name="TEMPFOLDER" val="/private/var/folders/lx/b7t0mwsd32jf06zxwz3dn54m0000gn/T/com.microsoft.Powerpoint/TemporaryItems/"/>
  <p:tag name="LATEXFORMHEIGHT" val="312"/>
  <p:tag name="LATEXFORMWIDTH" val="504"/>
  <p:tag name="LATEXFORMWRAP" val="True"/>
  <p:tag name="BITMAPVECTOR" val="0"/>
</p:tagLst>
</file>

<file path=ppt/tags/tag108.xml><?xml version="1.0" encoding="utf-8"?>
<p:tagLst xmlns:a="http://schemas.openxmlformats.org/drawingml/2006/main" xmlns:r="http://schemas.openxmlformats.org/officeDocument/2006/relationships" xmlns:p="http://schemas.openxmlformats.org/presentationml/2006/main">
  <p:tag name="OUTPUTDPI" val="1200"/>
  <p:tag name="ORIGINALHEIGHT" val="50"/>
  <p:tag name="ORIGINALWIDTH" val="256"/>
  <p:tag name="OUTPUTTYPE" val="PDF"/>
  <p:tag name="IGUANATEXVERSION" val="160"/>
  <p:tag name="LATEXADDIN" val="\documentclass{article}&#10;\usepackage{amsmath}&#10;\usepackage{amsfonts}&#10;\usepackage{amssymb}&#10;\usepackage{xcolor}&#10;\usepackage{setspace}&#10;\pagestyle{empty}&#10;\begin{document}&#10;&#10;\begin{spacing}{1.25}&#10;\begin{align*}&#10;&amp; \text{Let } \{ w^{(2)}_{i}, w^{(1)}_{ij} \} \text{ be i.i.d. random variables with zero mean}, \\&#10;&amp; \quad \text{when $N_h \to \infty$, } \;\; f_{\boldsymbol{w}}(\boldsymbol{x}) \sim  \mathcal{GP}(0, \; K(\boldsymbol{x}, \boldsymbol{x'})), \\&#10;&amp; \quad \text{with } K(\boldsymbol{x}, \boldsymbol{x'}) \; \propto \; \mathbb{E}_{\boldsymbol{w}^{(1)}} \big[ \alpha \big( \boldsymbol{w}^{(1)} \cdot \boldsymbol{x} \big) \alpha \big( \boldsymbol{w}^{(1)} \cdot \boldsymbol{x'}  \big) \big]&#10;\end{align*}&#10;\end{spacing}&#10;&#10;\end{document}"/>
  <p:tag name="IGUANATEXSIZE" val="16"/>
  <p:tag name="IGUANATEXCURSOR" val="282"/>
  <p:tag name="TRANSPARENCY" val="True"/>
  <p:tag name="LATEXENGINEID" val="0"/>
  <p:tag name="TEMPFOLDER" val="/private/var/folders/lx/b7t0mwsd32jf06zxwz3dn54m0000gn/T/com.microsoft.Powerpoint/TemporaryItems/"/>
  <p:tag name="LATEXFORMHEIGHT" val="312"/>
  <p:tag name="LATEXFORMWIDTH" val="504"/>
  <p:tag name="LATEXFORMWRAP" val="True"/>
  <p:tag name="BITMAPVECTOR" val="0"/>
</p:tagLst>
</file>

<file path=ppt/tags/tag109.xml><?xml version="1.0" encoding="utf-8"?>
<p:tagLst xmlns:a="http://schemas.openxmlformats.org/drawingml/2006/main" xmlns:r="http://schemas.openxmlformats.org/officeDocument/2006/relationships" xmlns:p="http://schemas.openxmlformats.org/presentationml/2006/main">
  <p:tag name="OUTPUTDPI" val="1200"/>
  <p:tag name="ORIGINALHEIGHT" val="64"/>
  <p:tag name="ORIGINALWIDTH" val="321"/>
  <p:tag name="OUTPUTTYPE" val="PDF"/>
  <p:tag name="IGUANATEXVERSION" val="160"/>
  <p:tag name="LATEXADDIN" val="\documentclass{article}&#10;\usepackage{amsmath}&#10;\usepackage{amsfonts}&#10;\usepackage{amssymb}&#10;\usepackage{xcolor}&#10;\usepackage{setspace}&#10;\pagestyle{empty}&#10;\begin{document}&#10;&#10;\begin{align*}&#10;&amp; \text{Regression task with $N$ data points, MSE loss: } \ell(w)=\frac{1}{N}\left\|f_w(X)-Y\right\|^2, \\&#10;&amp; \partial_t f_w(x)=\left(\nabla_w f_w(x)\right)^\top \partial_t w = \frac{2}{N} \sum_{i=1}^N \underbrace{ \left(\nabla_w f_w(x)\right)^\top \nabla_w f_w\left(x_i\right)}_{\textstyle \textcolor{blue}{K_{\text{NTK}}(x,  x_i)} } \left( y_i - f_w \left(x_i\right)\right)&#10;\end{align*}&#10;&#10;\end{document}"/>
  <p:tag name="IGUANATEXSIZE" val="16"/>
  <p:tag name="IGUANATEXCURSOR" val="506"/>
  <p:tag name="TRANSPARENCY" val="True"/>
  <p:tag name="LATEXENGINEID" val="0"/>
  <p:tag name="TEMPFOLDER" val="/private/var/folders/lx/b7t0mwsd32jf06zxwz3dn54m0000gn/T/com.microsoft.Powerpoint/TemporaryItems/"/>
  <p:tag name="LATEXFORMHEIGHT" val="312"/>
  <p:tag name="LATEXFORMWIDTH" val="504"/>
  <p:tag name="LATEXFORMWRAP" val="True"/>
  <p:tag name="BITMAPVECTOR" val="0"/>
</p:tagLst>
</file>

<file path=ppt/tags/tag11.xml><?xml version="1.0" encoding="utf-8"?>
<p:tagLst xmlns:a="http://schemas.openxmlformats.org/drawingml/2006/main" xmlns:r="http://schemas.openxmlformats.org/officeDocument/2006/relationships" xmlns:p="http://schemas.openxmlformats.org/presentationml/2006/main">
  <p:tag name="OUTPUTDPI" val="1200"/>
  <p:tag name="ORIGINALHEIGHT" val="9"/>
  <p:tag name="ORIGINALWIDTH" val="74"/>
  <p:tag name="OUTPUTTYPE" val="PDF"/>
  <p:tag name="IGUANATEXVERSION" val="160"/>
  <p:tag name="LATEXADDIN" val="\documentclass{article}&#10;\usepackage{amsmath}&#10;\usepackage{amsfonts}&#10;\usepackage{amssymb}&#10;\usepackage{xcolor}&#10;\usepackage{setspace}&#10;\pagestyle{empty}&#10;\begin{document}&#10;&#10;\begin{align*}&#10;\Leftarrow \text{Proof by SVD}&#10;\end{align*}&#10;&#10;\end{document}"/>
  <p:tag name="IGUANATEXSIZE" val="18"/>
  <p:tag name="IGUANATEXCURSOR" val="210"/>
  <p:tag name="TRANSPARENCY" val="True"/>
  <p:tag name="LATEXENGINEID" val="0"/>
  <p:tag name="TEMPFOLDER" val="/private/var/folders/lx/b7t0mwsd32jf06zxwz3dn54m0000gn/T/com.microsoft.Powerpoint/TemporaryItems/"/>
  <p:tag name="LATEXFORMHEIGHT" val="312"/>
  <p:tag name="LATEXFORMWIDTH" val="504"/>
  <p:tag name="LATEXFORMWRAP" val="True"/>
  <p:tag name="BITMAPVECTOR" val="0"/>
</p:tagLst>
</file>

<file path=ppt/tags/tag12.xml><?xml version="1.0" encoding="utf-8"?>
<p:tagLst xmlns:a="http://schemas.openxmlformats.org/drawingml/2006/main" xmlns:r="http://schemas.openxmlformats.org/officeDocument/2006/relationships" xmlns:p="http://schemas.openxmlformats.org/presentationml/2006/main">
  <p:tag name="OUTPUTDPI" val="1200"/>
  <p:tag name="ORIGINALHEIGHT" val="15"/>
  <p:tag name="ORIGINALWIDTH" val="168"/>
  <p:tag name="OUTPUTTYPE" val="PDF"/>
  <p:tag name="IGUANATEXVERSION" val="160"/>
  <p:tag name="LATEXADDIN" val="\documentclass{article}&#10;\usepackage{amsmath}&#10;\usepackage{amsfonts}&#10;\usepackage{amssymb}&#10;\usepackage{xcolor}&#10;\usepackage{setspace}&#10;\pagestyle{empty}&#10;\begin{document}&#10;&#10;\begin{align*}&#10;f_{\hat{\boldsymbol{w}}}(\boldsymbol{x}) = \; \boldsymbol{\phi}( \boldsymbol{x} )^{\top}  \Phi^{\top} \cdot \left(  \Phi \Phi^{\top} + \lambda I_n \right)^{-1}  \boldsymbol{y}&#10;\end{align*}&#10;&#10;\end{document}"/>
  <p:tag name="IGUANATEXSIZE" val="20"/>
  <p:tag name="IGUANATEXCURSOR" val="325"/>
  <p:tag name="TRANSPARENCY" val="True"/>
  <p:tag name="LATEXENGINEID" val="0"/>
  <p:tag name="TEMPFOLDER" val="/private/var/folders/lx/b7t0mwsd32jf06zxwz3dn54m0000gn/T/com.microsoft.Powerpoint/TemporaryItems/"/>
  <p:tag name="LATEXFORMHEIGHT" val="312"/>
  <p:tag name="LATEXFORMWIDTH" val="504"/>
  <p:tag name="LATEXFORMWRAP" val="True"/>
  <p:tag name="BITMAPVECTOR" val="0"/>
</p:tagLst>
</file>

<file path=ppt/tags/tag13.xml><?xml version="1.0" encoding="utf-8"?>
<p:tagLst xmlns:a="http://schemas.openxmlformats.org/drawingml/2006/main" xmlns:r="http://schemas.openxmlformats.org/officeDocument/2006/relationships" xmlns:p="http://schemas.openxmlformats.org/presentationml/2006/main">
  <p:tag name="OUTPUTDPI" val="1200"/>
  <p:tag name="ORIGINALHEIGHT" val="12"/>
  <p:tag name="ORIGINALWIDTH" val="285"/>
  <p:tag name="OUTPUTTYPE" val="PDF"/>
  <p:tag name="IGUANATEXVERSION" val="160"/>
  <p:tag name="LATEXADDIN" val="\documentclass{article}&#10;\usepackage{amsmath}&#10;\usepackage{amsfonts}&#10;\usepackage{amssymb}&#10;\usepackage{xcolor}&#10;\usepackage{setspace}&#10;\pagestyle{empty}&#10;\begin{document}&#10;&#10;$[\boldsymbol{\phi}( \boldsymbol{x} )^{\top}  \Phi^{\top}]_i = \sum_{a=1}^p \phi_a(\boldsymbol{x} ) \phi_a(\boldsymbol{x}_i), \;\; [\Phi \Phi^{\top}]_{ij} = \sum_{a=1}^p \phi_a(\boldsymbol{x}_i ) \phi_a(\boldsymbol{x}_j)$&#10;&#10;\end{document}"/>
  <p:tag name="IGUANATEXSIZE" val="18"/>
  <p:tag name="IGUANATEXCURSOR" val="287"/>
  <p:tag name="TRANSPARENCY" val="True"/>
  <p:tag name="LATEXENGINEID" val="0"/>
  <p:tag name="TEMPFOLDER" val="/private/var/folders/lx/b7t0mwsd32jf06zxwz3dn54m0000gn/T/com.microsoft.Powerpoint/TemporaryItems/"/>
  <p:tag name="LATEXFORMHEIGHT" val="312"/>
  <p:tag name="LATEXFORMWIDTH" val="504"/>
  <p:tag name="LATEXFORMWRAP" val="True"/>
  <p:tag name="BITMAPVECTOR" val="0"/>
</p:tagLst>
</file>

<file path=ppt/tags/tag14.xml><?xml version="1.0" encoding="utf-8"?>
<p:tagLst xmlns:a="http://schemas.openxmlformats.org/drawingml/2006/main" xmlns:r="http://schemas.openxmlformats.org/officeDocument/2006/relationships" xmlns:p="http://schemas.openxmlformats.org/presentationml/2006/main">
  <p:tag name="OUTPUTDPI" val="1200"/>
  <p:tag name="ORIGINALHEIGHT" val="12"/>
  <p:tag name="ORIGINALWIDTH" val="195"/>
  <p:tag name="OUTPUTTYPE" val="PDF"/>
  <p:tag name="IGUANATEXVERSION" val="160"/>
  <p:tag name="LATEXADDIN" val="\documentclass{article}&#10;\usepackage{amsmath}&#10;\usepackage{amsfonts}&#10;\usepackage{amssymb}&#10;\usepackage{xcolor}&#10;\usepackage{setspace}&#10;\pagestyle{empty}&#10;\begin{document}&#10;&#10;$ K(\boldsymbol{x}, \boldsymbol{x}') = \sum_{a=1}^p \phi_a(\boldsymbol{x} ) \phi_a(\boldsymbol{x}') = \boldsymbol{\phi}(\boldsymbol{x} )^\top \boldsymbol{\phi}(\boldsymbol{x}')$&#10;&#10;\end{document}"/>
  <p:tag name="IGUANATEXSIZE" val="20"/>
  <p:tag name="IGUANATEXCURSOR" val="307"/>
  <p:tag name="TRANSPARENCY" val="True"/>
  <p:tag name="LATEXENGINEID" val="0"/>
  <p:tag name="TEMPFOLDER" val="/private/var/folders/lx/b7t0mwsd32jf06zxwz3dn54m0000gn/T/com.microsoft.Powerpoint/TemporaryItems/"/>
  <p:tag name="LATEXFORMHEIGHT" val="312"/>
  <p:tag name="LATEXFORMWIDTH" val="504"/>
  <p:tag name="LATEXFORMWRAP" val="True"/>
  <p:tag name="BITMAPVECTOR" val="0"/>
</p:tagLst>
</file>

<file path=ppt/tags/tag15.xml><?xml version="1.0" encoding="utf-8"?>
<p:tagLst xmlns:a="http://schemas.openxmlformats.org/drawingml/2006/main" xmlns:r="http://schemas.openxmlformats.org/officeDocument/2006/relationships" xmlns:p="http://schemas.openxmlformats.org/presentationml/2006/main">
  <p:tag name="OUTPUTDPI" val="1200"/>
  <p:tag name="ORIGINALHEIGHT" val="29"/>
  <p:tag name="ORIGINALWIDTH" val="296"/>
  <p:tag name="OUTPUTTYPE" val="PDF"/>
  <p:tag name="IGUANATEXVERSION" val="160"/>
  <p:tag name="LATEXADDIN" val="\documentclass{article}&#10;\usepackage{amsmath}&#10;\usepackage{amsfonts}&#10;\usepackage{amssymb}&#10;\usepackage{xcolor}&#10;\usepackage{setspace}&#10;\pagestyle{empty}&#10;\begin{document}&#10;&#10;\begin{align*}&#10;f_{\hat{\boldsymbol{w}}}(\boldsymbol{x}) = \sum_{i,j=1}^n K(\boldsymbol{x}, \boldsymbol{x}_i) \big[ K(\boldsymbol{x}_{1:n}, \boldsymbol{x}_{1:n}) + \lambda I_n \big]^{-1}_{ij} y_j \; =: \; \sum_{i=1}^n \alpha_i K(\boldsymbol{x}, \boldsymbol{x}_i) &#10;\end{align*}&#10;&#10;\end{document}"/>
  <p:tag name="IGUANATEXSIZE" val="20"/>
  <p:tag name="IGUANATEXCURSOR" val="391"/>
  <p:tag name="TRANSPARENCY" val="True"/>
  <p:tag name="LATEXENGINEID" val="0"/>
  <p:tag name="TEMPFOLDER" val="/private/var/folders/lx/b7t0mwsd32jf06zxwz3dn54m0000gn/T/com.microsoft.Powerpoint/TemporaryItems/"/>
  <p:tag name="LATEXFORMHEIGHT" val="312"/>
  <p:tag name="LATEXFORMWIDTH" val="504"/>
  <p:tag name="LATEXFORMWRAP" val="True"/>
  <p:tag name="BITMAPVECTOR" val="0"/>
</p:tagLst>
</file>

<file path=ppt/tags/tag16.xml><?xml version="1.0" encoding="utf-8"?>
<p:tagLst xmlns:a="http://schemas.openxmlformats.org/drawingml/2006/main" xmlns:r="http://schemas.openxmlformats.org/officeDocument/2006/relationships" xmlns:p="http://schemas.openxmlformats.org/presentationml/2006/main">
  <p:tag name="OUTPUTDPI" val="1200"/>
  <p:tag name="ORIGINALHEIGHT" val="104"/>
  <p:tag name="ORIGINALWIDTH" val="378"/>
  <p:tag name="OUTPUTTYPE" val="PDF"/>
  <p:tag name="IGUANATEXVERSION" val="160"/>
  <p:tag name="LATEXADDIN" val="\documentclass{article}&#10;\usepackage{amsmath}&#10;\usepackage{amsfonts}&#10;\usepackage{amssymb}&#10;\usepackage{xcolor}&#10;\usepackage{setspace}&#10;\pagestyle{empty}&#10;\begin{document}&#10;&#10;\noindent&#10;\textbf{Definition}&#10;&#10;\noindent&#10;A positive definite (p.d.) kernel on a set $\mathcal{X}$ is a function $K: \mathcal{X} \times \mathcal{X} \rightarrow \mathbb{R}$ that is symmetric:&#10;$$&#10;\forall\left(\boldsymbol{x}, \boldsymbol{x}^{\prime}\right) \in \mathcal{X}^2, \quad K\left(\boldsymbol{x}, \boldsymbol{x}^{\prime}\right)=K\left(\boldsymbol{x}^{\prime}, \boldsymbol{x}\right),&#10;$$&#10;and which satisfies, $\forall \; n \in \mathbb{N},\left(\boldsymbol{x}_1, \boldsymbol{x}_2, \ldots, \boldsymbol{x}_n\right) \in \mathcal{X}^n$ and $\left(a_1, a_2, \ldots, a_n\right) \in \mathbb{R}^n$&#10;$$&#10;\sum_{i=1}^n \sum_{j=1}^n a_i a_j K\left(\boldsymbol{x}_i, \boldsymbol{x}_j\right) \geq 0 \quad (\text{Define the Gram matrix } [\textbf{K}]_{ij} = K\left(\boldsymbol{x}_{i}, \boldsymbol{x}_{j}\right), \;\; \text{then } \textbf{K} \succeq 0 )&#10;$$&#10;&#10;\end{document}"/>
  <p:tag name="IGUANATEXSIZE" val="18"/>
  <p:tag name="IGUANATEXCURSOR" val="697"/>
  <p:tag name="TRANSPARENCY" val="True"/>
  <p:tag name="LATEXENGINEID" val="0"/>
  <p:tag name="TEMPFOLDER" val="/private/var/folders/lx/b7t0mwsd32jf06zxwz3dn54m0000gn/T/com.microsoft.Powerpoint/TemporaryItems/"/>
  <p:tag name="LATEXFORMHEIGHT" val="312"/>
  <p:tag name="LATEXFORMWIDTH" val="504"/>
  <p:tag name="LATEXFORMWRAP" val="True"/>
  <p:tag name="BITMAPVECTOR" val="0"/>
</p:tagLst>
</file>

<file path=ppt/tags/tag17.xml><?xml version="1.0" encoding="utf-8"?>
<p:tagLst xmlns:a="http://schemas.openxmlformats.org/drawingml/2006/main" xmlns:r="http://schemas.openxmlformats.org/officeDocument/2006/relationships" xmlns:p="http://schemas.openxmlformats.org/presentationml/2006/main">
  <p:tag name="OUTPUTDPI" val="1200"/>
  <p:tag name="ORIGINALHEIGHT" val="12"/>
  <p:tag name="ORIGINALWIDTH" val="120"/>
  <p:tag name="OUTPUTTYPE" val="PDF"/>
  <p:tag name="IGUANATEXVERSION" val="160"/>
  <p:tag name="LATEXADDIN" val="\documentclass{article}&#10;\usepackage{amsmath}&#10;\usepackage{amsfonts}&#10;\usepackage{amssymb}&#10;\usepackage{xcolor}&#10;\usepackage{setspace}&#10;\pagestyle{empty}&#10;\begin{document}&#10;&#10;\begin{align*}&#10;\mathcal{X} = \mathbb{R}^p, \quad K(\boldsymbol{x}, \boldsymbol{x}') = \boldsymbol{x}^\top \boldsymbol{x}'&#10;\end{align*}&#10;&#10;\end{document}"/>
  <p:tag name="IGUANATEXSIZE" val="20"/>
  <p:tag name="IGUANATEXCURSOR" val="214"/>
  <p:tag name="TRANSPARENCY" val="True"/>
  <p:tag name="LATEXENGINEID" val="0"/>
  <p:tag name="TEMPFOLDER" val="/private/var/folders/lx/b7t0mwsd32jf06zxwz3dn54m0000gn/T/com.microsoft.Powerpoint/TemporaryItems/"/>
  <p:tag name="LATEXFORMHEIGHT" val="312"/>
  <p:tag name="LATEXFORMWIDTH" val="504"/>
  <p:tag name="LATEXFORMWRAP" val="True"/>
  <p:tag name="BITMAPVECTOR" val="0"/>
</p:tagLst>
</file>

<file path=ppt/tags/tag18.xml><?xml version="1.0" encoding="utf-8"?>
<p:tagLst xmlns:a="http://schemas.openxmlformats.org/drawingml/2006/main" xmlns:r="http://schemas.openxmlformats.org/officeDocument/2006/relationships" xmlns:p="http://schemas.openxmlformats.org/presentationml/2006/main">
  <p:tag name="OUTPUTDPI" val="1200"/>
  <p:tag name="ORIGINALHEIGHT" val="12"/>
  <p:tag name="ORIGINALWIDTH" val="204"/>
  <p:tag name="OUTPUTTYPE" val="PDF"/>
  <p:tag name="IGUANATEXVERSION" val="160"/>
  <p:tag name="LATEXADDIN" val="\documentclass{article}&#10;\usepackage{amsmath}&#10;\usepackage{amsfonts}&#10;\usepackage{amssymb}&#10;\usepackage{xcolor}&#10;\usepackage{setspace}&#10;\pagestyle{empty}&#10;\begin{document}&#10;&#10;For $\boldsymbol{x} \in \mathbb{R}^2$, let $\boldsymbol{\phi}(\boldsymbol{x})=\left[ x_1^2, \sqrt{2} x_1 x_2, x_2^2 \right] \in \mathbb{R}^3$ :&#10;&#10;&#10;&#10;\end{document}"/>
  <p:tag name="IGUANATEXSIZE" val="20"/>
  <p:tag name="IGUANATEXCURSOR" val="211"/>
  <p:tag name="TRANSPARENCY" val="True"/>
  <p:tag name="LATEXENGINEID" val="0"/>
  <p:tag name="TEMPFOLDER" val="/private/var/folders/lx/b7t0mwsd32jf06zxwz3dn54m0000gn/T/com.microsoft.Powerpoint/TemporaryItems/"/>
  <p:tag name="LATEXFORMHEIGHT" val="312"/>
  <p:tag name="LATEXFORMWIDTH" val="504"/>
  <p:tag name="LATEXFORMWRAP" val="True"/>
  <p:tag name="BITMAPVECTOR" val="0"/>
</p:tagLst>
</file>

<file path=ppt/tags/tag19.xml><?xml version="1.0" encoding="utf-8"?>
<p:tagLst xmlns:a="http://schemas.openxmlformats.org/drawingml/2006/main" xmlns:r="http://schemas.openxmlformats.org/officeDocument/2006/relationships" xmlns:p="http://schemas.openxmlformats.org/presentationml/2006/main">
  <p:tag name="OUTPUTDPI" val="1200"/>
  <p:tag name="ORIGINALHEIGHT" val="31"/>
  <p:tag name="ORIGINALWIDTH" val="170"/>
  <p:tag name="OUTPUTTYPE" val="PDF"/>
  <p:tag name="IGUANATEXVERSION" val="160"/>
  <p:tag name="LATEXADDIN" val="\documentclass{article}&#10;\usepackage{amsmath}&#10;\usepackage{amsfonts}&#10;\usepackage{amssymb}&#10;\usepackage{xcolor}&#10;\usepackage{setspace}&#10;\pagestyle{empty}&#10;\begin{document}&#10;&#10;\begin{align*}&#10;K\left(\boldsymbol{x}, \boldsymbol{x}^{\prime}\right) &amp; = x_1^2 x_1^{\prime 2}+2 x_1 x_2 x_1^{\prime} x_2^{\prime}+x_2^2 x_2^{\prime 2} \\&#10;&amp; = \left(x_1 x_1^{\prime}+x_2 x_2^{\prime}\right)^2 =\left( \boldsymbol{x}^\top \boldsymbol{x}^{\prime} \right)^2.&#10;\end{align*}&#10;&#10;\end{document}"/>
  <p:tag name="IGUANATEXSIZE" val="20"/>
  <p:tag name="IGUANATEXCURSOR" val="180"/>
  <p:tag name="TRANSPARENCY" val="True"/>
  <p:tag name="LATEXENGINEID" val="0"/>
  <p:tag name="TEMPFOLDER" val="/private/var/folders/lx/b7t0mwsd32jf06zxwz3dn54m0000gn/T/com.microsoft.Powerpoint/TemporaryItems/"/>
  <p:tag name="LATEXFORMHEIGHT" val="312"/>
  <p:tag name="LATEXFORMWIDTH" val="504"/>
  <p:tag name="LATEXFORMWRAP" val="True"/>
  <p:tag name="BITMAPVECTOR" val="0"/>
</p:tagLst>
</file>

<file path=ppt/tags/tag2.xml><?xml version="1.0" encoding="utf-8"?>
<p:tagLst xmlns:a="http://schemas.openxmlformats.org/drawingml/2006/main" xmlns:r="http://schemas.openxmlformats.org/officeDocument/2006/relationships" xmlns:p="http://schemas.openxmlformats.org/presentationml/2006/main">
  <p:tag name="OUTPUTDPI" val="1200"/>
  <p:tag name="ORIGINALHEIGHT" val="28"/>
  <p:tag name="ORIGINALWIDTH" val="227"/>
  <p:tag name="OUTPUTTYPE" val="PDF"/>
  <p:tag name="IGUANATEXVERSION" val="160"/>
  <p:tag name="LATEXADDIN" val="\documentclass{article}&#10;\usepackage{amsmath}&#10;\usepackage{amsfonts}&#10;\usepackage{amssymb}&#10;\usepackage{xcolor}&#10;\usepackage{setspace}&#10;\pagestyle{empty}&#10;\begin{document}&#10;&#10;\begin{align*}&#10;\min_{\boldsymbol{w}} \;\; \sum_{i=1}^{n} \| y_i - f_{\boldsymbol{w}}(\boldsymbol{x}_i) \|_2^2  + \lambda \| \boldsymbol{w} \|_2^2, \quad (\boldsymbol{x}_i, y_i) \in \mathcal{D}^{\text{train}}&#10;\end{align*}&#10;&#10;\end{document}"/>
  <p:tag name="IGUANATEXSIZE" val="20"/>
  <p:tag name="IGUANATEXCURSOR" val="371"/>
  <p:tag name="TRANSPARENCY" val="True"/>
  <p:tag name="LATEXENGINEID" val="0"/>
  <p:tag name="TEMPFOLDER" val="/private/var/folders/lx/b7t0mwsd32jf06zxwz3dn54m0000gn/T/com.microsoft.Powerpoint/TemporaryItems/"/>
  <p:tag name="LATEXFORMHEIGHT" val="312"/>
  <p:tag name="LATEXFORMWIDTH" val="504"/>
  <p:tag name="LATEXFORMWRAP" val="True"/>
  <p:tag name="BITMAPVECTOR" val="0"/>
</p:tagLst>
</file>

<file path=ppt/tags/tag20.xml><?xml version="1.0" encoding="utf-8"?>
<p:tagLst xmlns:a="http://schemas.openxmlformats.org/drawingml/2006/main" xmlns:r="http://schemas.openxmlformats.org/officeDocument/2006/relationships" xmlns:p="http://schemas.openxmlformats.org/presentationml/2006/main">
  <p:tag name="OUTPUTDPI" val="1200"/>
  <p:tag name="ORIGINALHEIGHT" val="12"/>
  <p:tag name="ORIGINALWIDTH" val="122"/>
  <p:tag name="OUTPUTTYPE" val="PDF"/>
  <p:tag name="IGUANATEXVERSION" val="160"/>
  <p:tag name="LATEXADDIN" val="\documentclass{article}&#10;\usepackage{amsmath}&#10;\usepackage{amsfonts}&#10;\usepackage{amssymb}&#10;\usepackage{xcolor}&#10;\usepackage{setspace}&#10;\pagestyle{empty}&#10;\begin{document}&#10;&#10;\begin{align*}&#10;K\left(\boldsymbol{x}, \boldsymbol{x}^{\prime}\right)=\left\langle\boldsymbol{\phi}(\boldsymbol{x}), \boldsymbol{\phi}\left(\boldsymbol{x}^{\prime}\right)\right\rangle_{\mathcal{H}}.&#10;\end{align*}&#10;&#10;\end{document}"/>
  <p:tag name="IGUANATEXSIZE" val="20"/>
  <p:tag name="IGUANATEXCURSOR" val="363"/>
  <p:tag name="TRANSPARENCY" val="True"/>
  <p:tag name="LATEXENGINEID" val="0"/>
  <p:tag name="TEMPFOLDER" val="/private/var/folders/lx/b7t0mwsd32jf06zxwz3dn54m0000gn/T/com.microsoft.Powerpoint/TemporaryItems/"/>
  <p:tag name="LATEXFORMHEIGHT" val="312"/>
  <p:tag name="LATEXFORMWIDTH" val="504"/>
  <p:tag name="LATEXFORMWRAP" val="True"/>
  <p:tag name="BITMAPVECTOR" val="0"/>
</p:tagLst>
</file>

<file path=ppt/tags/tag21.xml><?xml version="1.0" encoding="utf-8"?>
<p:tagLst xmlns:a="http://schemas.openxmlformats.org/drawingml/2006/main" xmlns:r="http://schemas.openxmlformats.org/officeDocument/2006/relationships" xmlns:p="http://schemas.openxmlformats.org/presentationml/2006/main">
  <p:tag name="OUTPUTDPI" val="1200"/>
  <p:tag name="ORIGINALHEIGHT" val="25"/>
  <p:tag name="ORIGINALWIDTH" val="182"/>
  <p:tag name="OUTPUTTYPE" val="PDF"/>
  <p:tag name="IGUANATEXVERSION" val="160"/>
  <p:tag name="LATEXADDIN" val="\documentclass{article}&#10;\usepackage{amsmath}&#10;\usepackage{amsfonts}&#10;\usepackage{amssymb}&#10;\usepackage{xcolor}&#10;\usepackage{setspace}&#10;\pagestyle{empty}&#10;\begin{document}&#10;&#10;\begin{align*}&#10;\mathcal{X} = \mathbb{R}^p, \quad K\left(\boldsymbol{x}, \boldsymbol{x}^{\prime}\right)=\exp \left(-\frac{\|\boldsymbol{x}-\boldsymbol{x}^{\prime}\|_2^2}{2 \ell^2}\right)&#10;\end{align*}&#10;&#10;\end{document}"/>
  <p:tag name="IGUANATEXSIZE" val="20"/>
  <p:tag name="IGUANATEXCURSOR" val="287"/>
  <p:tag name="TRANSPARENCY" val="True"/>
  <p:tag name="LATEXENGINEID" val="0"/>
  <p:tag name="TEMPFOLDER" val="/private/var/folders/lx/b7t0mwsd32jf06zxwz3dn54m0000gn/T/com.microsoft.Powerpoint/TemporaryItems/"/>
  <p:tag name="LATEXFORMHEIGHT" val="312"/>
  <p:tag name="LATEXFORMWIDTH" val="504"/>
  <p:tag name="LATEXFORMWRAP" val="True"/>
  <p:tag name="BITMAPVECTOR" val="0"/>
</p:tagLst>
</file>

<file path=ppt/tags/tag22.xml><?xml version="1.0" encoding="utf-8"?>
<p:tagLst xmlns:a="http://schemas.openxmlformats.org/drawingml/2006/main" xmlns:r="http://schemas.openxmlformats.org/officeDocument/2006/relationships" xmlns:p="http://schemas.openxmlformats.org/presentationml/2006/main">
  <p:tag name="OUTPUTDPI" val="1200"/>
  <p:tag name="ORIGINALHEIGHT" val="31"/>
  <p:tag name="ORIGINALWIDTH" val="311"/>
  <p:tag name="OUTPUTTYPE" val="PDF"/>
  <p:tag name="IGUANATEXVERSION" val="160"/>
  <p:tag name="LATEXADDIN" val="\documentclass{article}&#10;\usepackage{amsmath}&#10;\usepackage{amsfonts}&#10;\usepackage{amssymb}&#10;\usepackage{xcolor}&#10;\usepackage{setspace}&#10;\pagestyle{empty}&#10;\begin{document}&#10;&#10;\begin{align*}&#10;\mathcal{X} = \mathbb{R}^p, \quad  K(r)=\frac{2^{1-\nu}}{\Gamma(\nu)}\left(\frac{\sqrt{2 \nu} r}{\ell}\right)^\nu K_\nu\left(\frac{\sqrt{2 \nu} r}{\ell}\right), \quad \text{with } r = \|\boldsymbol{x}-\boldsymbol{x}^{\prime}\|_2&#10;\end{align*}&#10;&#10;\end{document}"/>
  <p:tag name="IGUANATEXSIZE" val="20"/>
  <p:tag name="IGUANATEXCURSOR" val="214"/>
  <p:tag name="TRANSPARENCY" val="True"/>
  <p:tag name="LATEXENGINEID" val="0"/>
  <p:tag name="TEMPFOLDER" val="/private/var/folders/lx/b7t0mwsd32jf06zxwz3dn54m0000gn/T/com.microsoft.Powerpoint/TemporaryItems/"/>
  <p:tag name="LATEXFORMHEIGHT" val="312"/>
  <p:tag name="LATEXFORMWIDTH" val="504"/>
  <p:tag name="LATEXFORMWRAP" val="True"/>
  <p:tag name="BITMAPVECTOR" val="0"/>
</p:tagLst>
</file>

<file path=ppt/tags/tag23.xml><?xml version="1.0" encoding="utf-8"?>
<p:tagLst xmlns:a="http://schemas.openxmlformats.org/drawingml/2006/main" xmlns:r="http://schemas.openxmlformats.org/officeDocument/2006/relationships" xmlns:p="http://schemas.openxmlformats.org/presentationml/2006/main">
  <p:tag name="OUTPUTDPI" val="1200"/>
  <p:tag name="ORIGINALHEIGHT" val="12"/>
  <p:tag name="ORIGINALWIDTH" val="269"/>
  <p:tag name="OUTPUTTYPE" val="PDF"/>
  <p:tag name="IGUANATEXVERSION" val="160"/>
  <p:tag name="LATEXADDIN" val="\documentclass{article}&#10;\usepackage{amsmath}&#10;\usepackage{amsfonts}&#10;\usepackage{amssymb}&#10;\usepackage{xcolor}&#10;\usepackage{setspace}&#10;\pagestyle{empty}&#10;\begin{document}&#10;&#10;\begin{align*}&#10;K_1(\boldsymbol{x}, \boldsymbol{x'})=\left\langle\boldsymbol{\phi}_1(\boldsymbol{x}), \boldsymbol{\phi}_1(\boldsymbol{x'})\right\rangle_{\mathcal{H}}&#10;, \;\; K_2(\boldsymbol{x}, \boldsymbol{x'})=\left\langle\boldsymbol{\phi}_2(\boldsymbol{x}), \boldsymbol{\phi}_2(\boldsymbol{x'})\right\rangle_{\mathcal{H}}&#10;\end{align*}&#10;&#10;\end{document}"/>
  <p:tag name="IGUANATEXSIZE" val="20"/>
  <p:tag name="IGUANATEXCURSOR" val="458"/>
  <p:tag name="TRANSPARENCY" val="True"/>
  <p:tag name="LATEXENGINEID" val="0"/>
  <p:tag name="TEMPFOLDER" val="/private/var/folders/lx/b7t0mwsd32jf06zxwz3dn54m0000gn/T/com.microsoft.Powerpoint/TemporaryItems/"/>
  <p:tag name="LATEXFORMHEIGHT" val="312"/>
  <p:tag name="LATEXFORMWIDTH" val="504"/>
  <p:tag name="LATEXFORMWRAP" val="True"/>
  <p:tag name="BITMAPVECTOR" val="0"/>
</p:tagLst>
</file>

<file path=ppt/tags/tag24.xml><?xml version="1.0" encoding="utf-8"?>
<p:tagLst xmlns:a="http://schemas.openxmlformats.org/drawingml/2006/main" xmlns:r="http://schemas.openxmlformats.org/officeDocument/2006/relationships" xmlns:p="http://schemas.openxmlformats.org/presentationml/2006/main">
  <p:tag name="OUTPUTDPI" val="1200"/>
  <p:tag name="ORIGINALHEIGHT" val="25"/>
  <p:tag name="ORIGINALWIDTH" val="294"/>
  <p:tag name="OUTPUTTYPE" val="PDF"/>
  <p:tag name="IGUANATEXVERSION" val="160"/>
  <p:tag name="LATEXADDIN" val="\documentclass{article}&#10;\usepackage{amsmath}&#10;\usepackage{amsfonts}&#10;\usepackage{amssymb}&#10;\usepackage{xcolor}&#10;\usepackage{setspace}&#10;\pagestyle{empty}&#10;\begin{document}&#10;&#10;\begin{align*}&#10;K(\boldsymbol{x}, \boldsymbol{x'}) = K_1(\boldsymbol{x}, \boldsymbol{x'}) + K_2(\boldsymbol{x}, \boldsymbol{x'}) =\left\langle \left(\begin{array}{l}&#10;\boldsymbol{\phi}_1(\boldsymbol{x}) \\&#10;\boldsymbol{\phi}_2(\boldsymbol{x})&#10;\end{array}\right), \; \left(\begin{array}{l}&#10;\boldsymbol{\phi}_1(\boldsymbol{x'}) \\&#10;\boldsymbol{\phi}_2(\boldsymbol{x'})&#10;\end{array}\right) \right\rangle_{\mathcal{H}}&#10;\end{align*}&#10;&#10;\end{document}"/>
  <p:tag name="IGUANATEXSIZE" val="20"/>
  <p:tag name="IGUANATEXCURSOR" val="526"/>
  <p:tag name="TRANSPARENCY" val="True"/>
  <p:tag name="LATEXENGINEID" val="0"/>
  <p:tag name="TEMPFOLDER" val="/private/var/folders/lx/b7t0mwsd32jf06zxwz3dn54m0000gn/T/com.microsoft.Powerpoint/TemporaryItems/"/>
  <p:tag name="LATEXFORMHEIGHT" val="312"/>
  <p:tag name="LATEXFORMWIDTH" val="504"/>
  <p:tag name="LATEXFORMWRAP" val="True"/>
  <p:tag name="BITMAPVECTOR" val="0"/>
</p:tagLst>
</file>

<file path=ppt/tags/tag25.xml><?xml version="1.0" encoding="utf-8"?>
<p:tagLst xmlns:a="http://schemas.openxmlformats.org/drawingml/2006/main" xmlns:r="http://schemas.openxmlformats.org/officeDocument/2006/relationships" xmlns:p="http://schemas.openxmlformats.org/presentationml/2006/main">
  <p:tag name="OUTPUTDPI" val="1200"/>
  <p:tag name="ORIGINALHEIGHT" val="14"/>
  <p:tag name="ORIGINALWIDTH" val="297"/>
  <p:tag name="OUTPUTTYPE" val="PDF"/>
  <p:tag name="IGUANATEXVERSION" val="160"/>
  <p:tag name="LATEXADDIN" val="\documentclass{article}&#10;\usepackage{amsmath}&#10;\usepackage{amsfonts}&#10;\usepackage{amssymb}&#10;\usepackage{xcolor}&#10;\usepackage{setspace}&#10;\pagestyle{empty}&#10;\begin{document}&#10;&#10;\begin{align*}&#10;K_1(\boldsymbol{x}, \boldsymbol{x'}) = K_1(\boldsymbol{x}, \boldsymbol{x'}) K_2(\boldsymbol{x}, \boldsymbol{x'}) =\left\langle \boldsymbol{\phi}_1(\boldsymbol{x}) \boldsymbol{\phi}_2(\boldsymbol{x})^\top, \;  \boldsymbol{\phi}_1(\boldsymbol{x'}) \boldsymbol{\phi}_2(\boldsymbol{x'})^\top \right\rangle_{\mathcal{H}}&#10;\end{align*}&#10;&#10;\end{document}"/>
  <p:tag name="IGUANATEXSIZE" val="20"/>
  <p:tag name="IGUANATEXCURSOR" val="461"/>
  <p:tag name="TRANSPARENCY" val="True"/>
  <p:tag name="LATEXENGINEID" val="0"/>
  <p:tag name="TEMPFOLDER" val="/private/var/folders/lx/b7t0mwsd32jf06zxwz3dn54m0000gn/T/com.microsoft.Powerpoint/TemporaryItems/"/>
  <p:tag name="LATEXFORMHEIGHT" val="312"/>
  <p:tag name="LATEXFORMWIDTH" val="504"/>
  <p:tag name="LATEXFORMWRAP" val="True"/>
  <p:tag name="BITMAPVECTOR" val="0"/>
</p:tagLst>
</file>

<file path=ppt/tags/tag26.xml><?xml version="1.0" encoding="utf-8"?>
<p:tagLst xmlns:a="http://schemas.openxmlformats.org/drawingml/2006/main" xmlns:r="http://schemas.openxmlformats.org/officeDocument/2006/relationships" xmlns:p="http://schemas.openxmlformats.org/presentationml/2006/main">
  <p:tag name="OUTPUTDPI" val="1200"/>
  <p:tag name="ORIGINALHEIGHT" val="71"/>
  <p:tag name="ORIGINALWIDTH" val="249"/>
  <p:tag name="OUTPUTTYPE" val="PDF"/>
  <p:tag name="IGUANATEXVERSION" val="160"/>
  <p:tag name="LATEXADDIN" val="\documentclass{article}&#10;\usepackage{amsmath}&#10;\usepackage{amsfonts}&#10;\usepackage{amssymb}&#10;\usepackage{xcolor}&#10;\usepackage{setspace}&#10;\pagestyle{empty}&#10;\begin{document}&#10;&#10;% ----&#10;\begin{align*}&#10;K\left(\boldsymbol{x}, \boldsymbol{x}^{\prime}\right) &amp;=\exp \left(K_1\left(\boldsymbol{x}, \boldsymbol{x}^{\prime}\right)\right) \\&#10;K\left(\boldsymbol{x}, \boldsymbol{x}^{\prime}\right) &amp;=f(\boldsymbol{x}) K_1\left(\boldsymbol{x}, \boldsymbol{x}^{\prime}\right) f\left(\boldsymbol{x}^{\prime}\right) \\&#10;K\left(\boldsymbol{x}, \boldsymbol{x}^{\prime}\right) &amp;=K_1\left(\boldsymbol{u}(\boldsymbol{x}), \; \boldsymbol{u}\left(\boldsymbol{x}^{\prime}\right)\right) \\&#10;K\left(\boldsymbol{x}, \boldsymbol{x}^{\prime}\right) &amp;=K_a\left(\boldsymbol{x}_a, \boldsymbol{x}_a^{\prime}\right) + K_b\left(\boldsymbol{x}_b, \boldsymbol{x}_b^{\prime}\right), \;\; \text{with }  \boldsymbol{x} = (\boldsymbol{x}_a, \boldsymbol{x}_b) \\&#10;K\left(\boldsymbol{x}, \boldsymbol{x}^{\prime}\right) &amp;=K_a\left(\boldsymbol{x}_a, \boldsymbol{x}_a^{\prime}\right) K_b\left(\boldsymbol{x}_b, \boldsymbol{x}_b^{\prime}\right), \;\; \text{with }  \boldsymbol{x} = (\boldsymbol{x}_a, \boldsymbol{x}_b) &#10;\end{align*}&#10;&#10;\end{document}"/>
  <p:tag name="IGUANATEXSIZE" val="20"/>
  <p:tag name="IGUANATEXCURSOR" val="1173"/>
  <p:tag name="TRANSPARENCY" val="True"/>
  <p:tag name="LATEXENGINEID" val="0"/>
  <p:tag name="TEMPFOLDER" val="/private/var/folders/lx/b7t0mwsd32jf06zxwz3dn54m0000gn/T/com.microsoft.Powerpoint/TemporaryItems/"/>
  <p:tag name="LATEXFORMHEIGHT" val="312"/>
  <p:tag name="LATEXFORMWIDTH" val="504"/>
  <p:tag name="LATEXFORMWRAP" val="True"/>
  <p:tag name="BITMAPVECTOR" val="0"/>
</p:tagLst>
</file>

<file path=ppt/tags/tag27.xml><?xml version="1.0" encoding="utf-8"?>
<p:tagLst xmlns:a="http://schemas.openxmlformats.org/drawingml/2006/main" xmlns:r="http://schemas.openxmlformats.org/officeDocument/2006/relationships" xmlns:p="http://schemas.openxmlformats.org/presentationml/2006/main">
  <p:tag name="OUTPUTDPI" val="1200"/>
  <p:tag name="ORIGINALHEIGHT" val="99"/>
  <p:tag name="ORIGINALWIDTH" val="344"/>
  <p:tag name="OUTPUTTYPE" val="PDF"/>
  <p:tag name="IGUANATEXVERSION" val="160"/>
  <p:tag name="LATEXADDIN" val="\documentclass{article}&#10;\usepackage{amsmath}&#10;\usepackage{amsfonts}&#10;\usepackage{amssymb}&#10;\usepackage{xcolor}&#10;\usepackage{setspace}&#10;\pagestyle{empty}&#10;\begin{document}&#10;&#10;\noindent&#10;\textbf{Definition}&#10;&#10;\noindent&#10;Let $\mathcal{H}$ be a Hilbert \textcolor{red}{space of real functions $f$} defined on an index set $\mathcal{X}$. Then $\mathcal{H}$ is called a reproducing kernel Hilbert space (RKHS) endowed with an inner product $\langle\cdot, \cdot\rangle_{\mathcal{H}}$ (and norm $\|f\|_{\mathcal{H}}=\sqrt{\langle f, f\rangle_{\mathcal{H}}})$ if there exists a function $K: \mathcal{X} \times \mathcal{X} \rightarrow \mathbb{R}$ with the following properties:&#10;&#10;\begin{enumerate}&#10;\item $\forall \; \boldsymbol{x} \in \mathcal{X}, \;\; K(\boldsymbol{x}, \cdot) \in \mathcal{H} \quad$ (Remind: $K(\boldsymbol{x}, \cdot)$ is a function on $\mathcal{X}$)&#10;\item $K$ has the \textcolor{red}{reproducing property} $\langle f(\cdot), \; K( \boldsymbol{x}, \cdot)\rangle_{\mathcal{H}}=f(\boldsymbol{x})$.&#10;\end{enumerate}&#10;&#10;\end{document}"/>
  <p:tag name="IGUANATEXSIZE" val="20"/>
  <p:tag name="IGUANATEXCURSOR" val="949"/>
  <p:tag name="TRANSPARENCY" val="True"/>
  <p:tag name="LATEXENGINEID" val="0"/>
  <p:tag name="TEMPFOLDER" val="/private/var/folders/lx/b7t0mwsd32jf06zxwz3dn54m0000gn/T/com.microsoft.Powerpoint/TemporaryItems/"/>
  <p:tag name="LATEXFORMHEIGHT" val="418.5"/>
  <p:tag name="LATEXFORMWIDTH" val="644.5"/>
  <p:tag name="LATEXFORMWRAP" val="True"/>
  <p:tag name="BITMAPVECTOR" val="0"/>
</p:tagLst>
</file>

<file path=ppt/tags/tag28.xml><?xml version="1.0" encoding="utf-8"?>
<p:tagLst xmlns:a="http://schemas.openxmlformats.org/drawingml/2006/main" xmlns:r="http://schemas.openxmlformats.org/officeDocument/2006/relationships" xmlns:p="http://schemas.openxmlformats.org/presentationml/2006/main">
  <p:tag name="OUTPUTDPI" val="1200"/>
  <p:tag name="ORIGINALHEIGHT" val="12"/>
  <p:tag name="ORIGINALWIDTH" val="120"/>
  <p:tag name="OUTPUTTYPE" val="PDF"/>
  <p:tag name="IGUANATEXVERSION" val="160"/>
  <p:tag name="LATEXADDIN" val="\documentclass{article}&#10;\usepackage{amsmath}&#10;\usepackage{amsfonts}&#10;\usepackage{amssymb}&#10;\usepackage{xcolor}&#10;\usepackage{setspace}&#10;\pagestyle{empty}&#10;\begin{document}&#10;&#10;\begin{align*}&#10;\mathcal{X} = \mathbb{R}^p, \quad K(\boldsymbol{x}, \boldsymbol{x}') = \boldsymbol{x}^\top \boldsymbol{x}'&#10;\end{align*}&#10;&#10;\end{document}"/>
  <p:tag name="IGUANATEXSIZE" val="20"/>
  <p:tag name="IGUANATEXCURSOR" val="214"/>
  <p:tag name="TRANSPARENCY" val="True"/>
  <p:tag name="LATEXENGINEID" val="0"/>
  <p:tag name="TEMPFOLDER" val="/private/var/folders/lx/b7t0mwsd32jf06zxwz3dn54m0000gn/T/com.microsoft.Powerpoint/TemporaryItems/"/>
  <p:tag name="LATEXFORMHEIGHT" val="312"/>
  <p:tag name="LATEXFORMWIDTH" val="504"/>
  <p:tag name="LATEXFORMWRAP" val="True"/>
  <p:tag name="BITMAPVECTOR" val="0"/>
</p:tagLst>
</file>

<file path=ppt/tags/tag29.xml><?xml version="1.0" encoding="utf-8"?>
<p:tagLst xmlns:a="http://schemas.openxmlformats.org/drawingml/2006/main" xmlns:r="http://schemas.openxmlformats.org/officeDocument/2006/relationships" xmlns:p="http://schemas.openxmlformats.org/presentationml/2006/main">
  <p:tag name="OUTPUTDPI" val="1200"/>
  <p:tag name="ORIGINALHEIGHT" val="12"/>
  <p:tag name="ORIGINALWIDTH" val="113"/>
  <p:tag name="OUTPUTTYPE" val="PDF"/>
  <p:tag name="IGUANATEXVERSION" val="160"/>
  <p:tag name="LATEXADDIN" val="\documentclass{article}&#10;\usepackage{amsmath}&#10;\usepackage{amsfonts}&#10;\usepackage{amssymb}&#10;\usepackage{xcolor}&#10;\usepackage{setspace}&#10;\pagestyle{empty}&#10;\begin{document}&#10;&#10;\begin{align*}&#10;f_{\boldsymbol{w}}(\boldsymbol{x}) = \boldsymbol{w}^\top \boldsymbol{x}, \quad \forall \boldsymbol{w} \in \mathbb{R}^p&#10;\end{align*}&#10;&#10;\end{document}"/>
  <p:tag name="IGUANATEXSIZE" val="20"/>
  <p:tag name="IGUANATEXCURSOR" val="299"/>
  <p:tag name="TRANSPARENCY" val="True"/>
  <p:tag name="LATEXENGINEID" val="0"/>
  <p:tag name="TEMPFOLDER" val="/private/var/folders/lx/b7t0mwsd32jf06zxwz3dn54m0000gn/T/com.microsoft.Powerpoint/TemporaryItems/"/>
  <p:tag name="LATEXFORMHEIGHT" val="312"/>
  <p:tag name="LATEXFORMWIDTH" val="504"/>
  <p:tag name="LATEXFORMWRAP" val="True"/>
  <p:tag name="BITMAPVECTOR" val="0"/>
</p:tagLst>
</file>

<file path=ppt/tags/tag3.xml><?xml version="1.0" encoding="utf-8"?>
<p:tagLst xmlns:a="http://schemas.openxmlformats.org/drawingml/2006/main" xmlns:r="http://schemas.openxmlformats.org/officeDocument/2006/relationships" xmlns:p="http://schemas.openxmlformats.org/presentationml/2006/main">
  <p:tag name="OUTPUTDPI" val="1200"/>
  <p:tag name="ORIGINALHEIGHT" val="15"/>
  <p:tag name="ORIGINALWIDTH" val="118"/>
  <p:tag name="OUTPUTTYPE" val="PDF"/>
  <p:tag name="IGUANATEXVERSION" val="160"/>
  <p:tag name="LATEXADDIN" val="\documentclass{article}&#10;\usepackage{amsmath}&#10;\usepackage{amsfonts}&#10;\usepackage{amssymb}&#10;\usepackage{xcolor}&#10;\usepackage{setspace}&#10;\pagestyle{empty}&#10;\begin{document}&#10;&#10;\begin{align*}&#10;\hat{\boldsymbol{w}} = \left( X^{\top} X + \lambda I\right)^{-1} \cdot X^{\top} \boldsymbol{y}&#10;\end{align*}&#10;&#10;\end{document}"/>
  <p:tag name="IGUANATEXSIZE" val="18"/>
  <p:tag name="IGUANATEXCURSOR" val="233"/>
  <p:tag name="TRANSPARENCY" val="True"/>
  <p:tag name="LATEXENGINEID" val="0"/>
  <p:tag name="TEMPFOLDER" val="/private/var/folders/lx/b7t0mwsd32jf06zxwz3dn54m0000gn/T/com.microsoft.Powerpoint/TemporaryItems/"/>
  <p:tag name="LATEXFORMHEIGHT" val="312"/>
  <p:tag name="LATEXFORMWIDTH" val="504"/>
  <p:tag name="LATEXFORMWRAP" val="True"/>
  <p:tag name="BITMAPVECTOR" val="0"/>
</p:tagLst>
</file>

<file path=ppt/tags/tag30.xml><?xml version="1.0" encoding="utf-8"?>
<p:tagLst xmlns:a="http://schemas.openxmlformats.org/drawingml/2006/main" xmlns:r="http://schemas.openxmlformats.org/officeDocument/2006/relationships" xmlns:p="http://schemas.openxmlformats.org/presentationml/2006/main">
  <p:tag name="OUTPUTDPI" val="1200"/>
  <p:tag name="ORIGINALHEIGHT" val="12"/>
  <p:tag name="ORIGINALWIDTH" val="192"/>
  <p:tag name="OUTPUTTYPE" val="PDF"/>
  <p:tag name="IGUANATEXVERSION" val="160"/>
  <p:tag name="LATEXADDIN" val="\documentclass{article}&#10;\usepackage{amsmath}&#10;\usepackage{amsfonts}&#10;\usepackage{amssymb}&#10;\usepackage{xcolor}&#10;\usepackage{setspace}&#10;\pagestyle{empty}&#10;\begin{document}&#10;&#10;\begin{align*}&#10;\langle f_{\boldsymbol{w}}(\cdot), \; f_{\boldsymbol{v}}(\cdot) \rangle_{\mathcal{H}} = \boldsymbol{w}^\top \boldsymbol{v}, \quad\; \| f_{\boldsymbol{w}}(\cdot) \|_{\mathcal{H}} = \| \boldsymbol{w} \|_2&#10;\end{align*}&#10;&#10;\end{document}"/>
  <p:tag name="IGUANATEXSIZE" val="20"/>
  <p:tag name="IGUANATEXCURSOR" val="383"/>
  <p:tag name="TRANSPARENCY" val="True"/>
  <p:tag name="LATEXENGINEID" val="0"/>
  <p:tag name="TEMPFOLDER" val="/private/var/folders/lx/b7t0mwsd32jf06zxwz3dn54m0000gn/T/com.microsoft.Powerpoint/TemporaryItems/"/>
  <p:tag name="LATEXFORMHEIGHT" val="312"/>
  <p:tag name="LATEXFORMWIDTH" val="504"/>
  <p:tag name="LATEXFORMWRAP" val="True"/>
  <p:tag name="BITMAPVECTOR" val="0"/>
</p:tagLst>
</file>

<file path=ppt/tags/tag31.xml><?xml version="1.0" encoding="utf-8"?>
<p:tagLst xmlns:a="http://schemas.openxmlformats.org/drawingml/2006/main" xmlns:r="http://schemas.openxmlformats.org/officeDocument/2006/relationships" xmlns:p="http://schemas.openxmlformats.org/presentationml/2006/main">
  <p:tag name="OUTPUTDPI" val="1200"/>
  <p:tag name="ORIGINALHEIGHT" val="15"/>
  <p:tag name="ORIGINALWIDTH" val="135"/>
  <p:tag name="OUTPUTTYPE" val="PDF"/>
  <p:tag name="IGUANATEXVERSION" val="160"/>
  <p:tag name="LATEXADDIN" val="\documentclass{article}&#10;\usepackage{amsmath}&#10;\usepackage{amsfonts}&#10;\usepackage{amssymb}&#10;\usepackage{xcolor}&#10;\usepackage{setspace}&#10;\pagestyle{empty}&#10;\begin{document}&#10;&#10;\begin{align*}&#10;\mathcal{X} = \mathbb{R}^p, \quad K\left(\boldsymbol{x}, \boldsymbol{x}^{\prime}\right) =\left( \boldsymbol{x}^\top \boldsymbol{x}^{\prime} \right)^2&#10;\end{align*}&#10;&#10;\end{document}"/>
  <p:tag name="IGUANATEXSIZE" val="20"/>
  <p:tag name="IGUANATEXCURSOR" val="330"/>
  <p:tag name="TRANSPARENCY" val="True"/>
  <p:tag name="LATEXENGINEID" val="0"/>
  <p:tag name="TEMPFOLDER" val="/private/var/folders/lx/b7t0mwsd32jf06zxwz3dn54m0000gn/T/com.microsoft.Powerpoint/TemporaryItems/"/>
  <p:tag name="LATEXFORMHEIGHT" val="312"/>
  <p:tag name="LATEXFORMWIDTH" val="504"/>
  <p:tag name="LATEXFORMWRAP" val="True"/>
  <p:tag name="BITMAPVECTOR" val="0"/>
</p:tagLst>
</file>

<file path=ppt/tags/tag32.xml><?xml version="1.0" encoding="utf-8"?>
<p:tagLst xmlns:a="http://schemas.openxmlformats.org/drawingml/2006/main" xmlns:r="http://schemas.openxmlformats.org/officeDocument/2006/relationships" xmlns:p="http://schemas.openxmlformats.org/presentationml/2006/main">
  <p:tag name="OUTPUTDPI" val="1200"/>
  <p:tag name="ORIGINALHEIGHT" val="12"/>
  <p:tag name="ORIGINALWIDTH" val="195"/>
  <p:tag name="OUTPUTTYPE" val="PDF"/>
  <p:tag name="IGUANATEXVERSION" val="160"/>
  <p:tag name="LATEXADDIN" val="\documentclass{article}&#10;\usepackage{amsmath}&#10;\usepackage{amsfonts}&#10;\usepackage{amssymb}&#10;\usepackage{xcolor}&#10;\usepackage{setspace}&#10;\pagestyle{empty}&#10;\begin{document}&#10;&#10;\begin{align*}&#10;f_S(\boldsymbol{x}) = \boldsymbol{x}^{\top} S \boldsymbol{x}, \quad \forall \; S \in \mathcal{S}^{p} \;\; (S \text{ is symmetric})&#10;\end{align*}&#10;&#10;\end{document}"/>
  <p:tag name="IGUANATEXSIZE" val="20"/>
  <p:tag name="IGUANATEXCURSOR" val="297"/>
  <p:tag name="TRANSPARENCY" val="True"/>
  <p:tag name="LATEXENGINEID" val="0"/>
  <p:tag name="TEMPFOLDER" val="/private/var/folders/lx/b7t0mwsd32jf06zxwz3dn54m0000gn/T/com.microsoft.Powerpoint/TemporaryItems/"/>
  <p:tag name="LATEXFORMHEIGHT" val="312"/>
  <p:tag name="LATEXFORMWIDTH" val="504"/>
  <p:tag name="LATEXFORMWRAP" val="True"/>
  <p:tag name="BITMAPVECTOR" val="0"/>
</p:tagLst>
</file>

<file path=ppt/tags/tag33.xml><?xml version="1.0" encoding="utf-8"?>
<p:tagLst xmlns:a="http://schemas.openxmlformats.org/drawingml/2006/main" xmlns:r="http://schemas.openxmlformats.org/officeDocument/2006/relationships" xmlns:p="http://schemas.openxmlformats.org/presentationml/2006/main">
  <p:tag name="OUTPUTDPI" val="1200"/>
  <p:tag name="ORIGINALHEIGHT" val="11"/>
  <p:tag name="ORIGINALWIDTH" val="100"/>
  <p:tag name="OUTPUTTYPE" val="PDF"/>
  <p:tag name="IGUANATEXVERSION" val="160"/>
  <p:tag name="LATEXADDIN" val="\documentclass{article}&#10;\usepackage{amsmath}&#10;\usepackage{amsfonts}&#10;\usepackage{amssymb}&#10;\usepackage{xcolor}&#10;\usepackage{setspace}&#10;\pagestyle{empty}&#10;\begin{document}&#10;&#10;\begin{align*}&#10;\left\langle f_{S_1}, f_{S_2}\right\rangle_{\mathcal{H}}= \operatorname{Tr} \left( S_1 S_2 \right)&#10;\end{align*}&#10;&#10;\end{document}"/>
  <p:tag name="IGUANATEXSIZE" val="20"/>
  <p:tag name="IGUANATEXCURSOR" val="267"/>
  <p:tag name="TRANSPARENCY" val="True"/>
  <p:tag name="LATEXENGINEID" val="0"/>
  <p:tag name="TEMPFOLDER" val="/private/var/folders/lx/b7t0mwsd32jf06zxwz3dn54m0000gn/T/com.microsoft.Powerpoint/TemporaryItems/"/>
  <p:tag name="LATEXFORMHEIGHT" val="312"/>
  <p:tag name="LATEXFORMWIDTH" val="504"/>
  <p:tag name="LATEXFORMWRAP" val="True"/>
  <p:tag name="BITMAPVECTOR" val="0"/>
</p:tagLst>
</file>

<file path=ppt/tags/tag34.xml><?xml version="1.0" encoding="utf-8"?>
<p:tagLst xmlns:a="http://schemas.openxmlformats.org/drawingml/2006/main" xmlns:r="http://schemas.openxmlformats.org/officeDocument/2006/relationships" xmlns:p="http://schemas.openxmlformats.org/presentationml/2006/main">
  <p:tag name="OUTPUTDPI" val="1200"/>
  <p:tag name="ORIGINALHEIGHT" val="42"/>
  <p:tag name="ORIGINALWIDTH" val="100"/>
  <p:tag name="OUTPUTTYPE" val="PDF"/>
  <p:tag name="IGUANATEXVERSION" val="160"/>
  <p:tag name="LATEXADDIN" val="\documentclass{article}&#10;\usepackage{amsmath}&#10;\usepackage{amsfonts}&#10;\usepackage{amssymb}&#10;\usepackage{xcolor}&#10;\usepackage{setspace}&#10;\pagestyle{empty}&#10;\begin{document}&#10;&#10;&#10;\begin{align*}&#10;\begin{cases}K_{\text {lin}}\left(\boldsymbol{x}, \boldsymbol{x}^{\prime}\right) &amp; =\boldsymbol{x}^{\top} \boldsymbol{x}^{\prime} \\ &#10;f(\boldsymbol{x}) &amp; =\boldsymbol{w}^{\top} \boldsymbol{x}, \\ &#10;\|f\|_{\mathcal{H}} &amp; =\|\boldsymbol{w}\|_2.\end{cases}&#10;\end{align*}&#10;&#10;\end{document}"/>
  <p:tag name="IGUANATEXSIZE" val="20"/>
  <p:tag name="IGUANATEXCURSOR" val="422"/>
  <p:tag name="TRANSPARENCY" val="True"/>
  <p:tag name="LATEXENGINEID" val="0"/>
  <p:tag name="TEMPFOLDER" val="/private/var/folders/lx/b7t0mwsd32jf06zxwz3dn54m0000gn/T/com.microsoft.Powerpoint/TemporaryItems/"/>
  <p:tag name="LATEXFORMHEIGHT" val="312"/>
  <p:tag name="LATEXFORMWIDTH" val="504"/>
  <p:tag name="LATEXFORMWRAP" val="True"/>
  <p:tag name="BITMAPVECTOR" val="0"/>
</p:tagLst>
</file>

<file path=ppt/tags/tag35.xml><?xml version="1.0" encoding="utf-8"?>
<p:tagLst xmlns:a="http://schemas.openxmlformats.org/drawingml/2006/main" xmlns:r="http://schemas.openxmlformats.org/officeDocument/2006/relationships" xmlns:p="http://schemas.openxmlformats.org/presentationml/2006/main">
  <p:tag name="OUTPUTDPI" val="1200"/>
  <p:tag name="ORIGINALHEIGHT" val="38"/>
  <p:tag name="ORIGINALWIDTH" val="148"/>
  <p:tag name="OUTPUTTYPE" val="PDF"/>
  <p:tag name="IGUANATEXVERSION" val="160"/>
  <p:tag name="LATEXADDIN" val="\documentclass{article}&#10;\usepackage{amsmath}&#10;\usepackage{amsfonts}&#10;\usepackage{xcolor}&#10;\usepackage{setspace}&#10;\pagestyle{empty}&#10;\begin{document}&#10;&#10;\begin{spacing}{1.25}&#10;\begin{align*}&#10;&amp; \text{Linear operature of the kernel } K: \\&#10;&amp; \left(L_K f\right)(\boldsymbol{x})=\int K(\boldsymbol{x}, \boldsymbol{t}) f(\boldsymbol{t}) d \nu(\boldsymbol{t})&#10;\end{align*}&#10;\end{spacing}&#10;&#10;\end{document}"/>
  <p:tag name="IGUANATEXSIZE" val="14"/>
  <p:tag name="IGUANATEXCURSOR" val="261"/>
  <p:tag name="TRANSPARENCY" val="True"/>
  <p:tag name="LATEXENGINEID" val="0"/>
  <p:tag name="TEMPFOLDER" val="/private/var/folders/lx/b7t0mwsd32jf06zxwz3dn54m0000gn/T/com.microsoft.Powerpoint/TemporaryItems/"/>
  <p:tag name="LATEXFORMHEIGHT" val="312"/>
  <p:tag name="LATEXFORMWIDTH" val="504"/>
  <p:tag name="LATEXFORMWRAP" val="True"/>
  <p:tag name="BITMAPVECTOR" val="0"/>
</p:tagLst>
</file>

<file path=ppt/tags/tag36.xml><?xml version="1.0" encoding="utf-8"?>
<p:tagLst xmlns:a="http://schemas.openxmlformats.org/drawingml/2006/main" xmlns:r="http://schemas.openxmlformats.org/officeDocument/2006/relationships" xmlns:p="http://schemas.openxmlformats.org/presentationml/2006/main">
  <p:tag name="OUTPUTDPI" val="1200"/>
  <p:tag name="ORIGINALHEIGHT" val="52"/>
  <p:tag name="ORIGINALWIDTH" val="140"/>
  <p:tag name="OUTPUTTYPE" val="PDF"/>
  <p:tag name="IGUANATEXVERSION" val="160"/>
  <p:tag name="LATEXADDIN" val="\documentclass{article}&#10;\usepackage{amsmath}&#10;\usepackage{amsfonts}&#10;\usepackage{xcolor}&#10;\usepackage{setspace}&#10;\pagestyle{empty}&#10;\begin{document}&#10;&#10;\begin{align*}&#10;&amp; \text{Eigenvalue and eigenfunction: } \\&#10;&amp; \qquad \quad L_K \psi_k = \lambda_k \psi_k \quad \text{or }  \\&#10;&amp; \int K(\boldsymbol{x}, \boldsymbol{t}) \psi_k(\boldsymbol{t}) d \nu(\boldsymbol{t}) = \lambda_k \psi_k(\boldsymbol{x})&#10;\end{align*}&#10;&#10;\end{document}"/>
  <p:tag name="IGUANATEXSIZE" val="14"/>
  <p:tag name="IGUANATEXCURSOR" val="260"/>
  <p:tag name="TRANSPARENCY" val="True"/>
  <p:tag name="LATEXENGINEID" val="0"/>
  <p:tag name="TEMPFOLDER" val="/private/var/folders/lx/b7t0mwsd32jf06zxwz3dn54m0000gn/T/com.microsoft.Powerpoint/TemporaryItems/"/>
  <p:tag name="LATEXFORMHEIGHT" val="312"/>
  <p:tag name="LATEXFORMWIDTH" val="504"/>
  <p:tag name="LATEXFORMWRAP" val="True"/>
  <p:tag name="BITMAPVECTOR" val="0"/>
</p:tagLst>
</file>

<file path=ppt/tags/tag37.xml><?xml version="1.0" encoding="utf-8"?>
<p:tagLst xmlns:a="http://schemas.openxmlformats.org/drawingml/2006/main" xmlns:r="http://schemas.openxmlformats.org/officeDocument/2006/relationships" xmlns:p="http://schemas.openxmlformats.org/presentationml/2006/main">
  <p:tag name="OUTPUTDPI" val="1200"/>
  <p:tag name="ORIGINALHEIGHT" val="22"/>
  <p:tag name="ORIGINALWIDTH" val="143"/>
  <p:tag name="OUTPUTTYPE" val="PDF"/>
  <p:tag name="IGUANATEXVERSION" val="160"/>
  <p:tag name="LATEXADDIN" val="\documentclass{article}&#10;\usepackage{amsmath}&#10;\usepackage{amsfonts}&#10;\usepackage{xcolor}&#10;\usepackage{setspace}&#10;\pagestyle{empty}&#10;\begin{document}&#10;&#10;\begin{spacing}{1.25}&#10;\noindent&#10;\textcolor{red}{Compact} metric space: typically,&#10;&#10;\noindent&#10;a closed bounded subset of $\mathbb{R}^d$&#10;\end{spacing}&#10;&#10;\end{document}"/>
  <p:tag name="IGUANATEXSIZE" val="14"/>
  <p:tag name="IGUANATEXCURSOR" val="201"/>
  <p:tag name="TRANSPARENCY" val="True"/>
  <p:tag name="LATEXENGINEID" val="0"/>
  <p:tag name="TEMPFOLDER" val="/private/var/folders/lx/b7t0mwsd32jf06zxwz3dn54m0000gn/T/com.microsoft.Powerpoint/TemporaryItems/"/>
  <p:tag name="LATEXFORMHEIGHT" val="312"/>
  <p:tag name="LATEXFORMWIDTH" val="504"/>
  <p:tag name="LATEXFORMWRAP" val="True"/>
  <p:tag name="BITMAPVECTOR" val="0"/>
</p:tagLst>
</file>

<file path=ppt/tags/tag38.xml><?xml version="1.0" encoding="utf-8"?>
<p:tagLst xmlns:a="http://schemas.openxmlformats.org/drawingml/2006/main" xmlns:r="http://schemas.openxmlformats.org/officeDocument/2006/relationships" xmlns:p="http://schemas.openxmlformats.org/presentationml/2006/main">
  <p:tag name="OUTPUTDPI" val="1200"/>
  <p:tag name="ORIGINALHEIGHT" val="28"/>
  <p:tag name="ORIGINALWIDTH" val="231"/>
  <p:tag name="OUTPUTTYPE" val="PDF"/>
  <p:tag name="IGUANATEXVERSION" val="160"/>
  <p:tag name="LATEXADDIN" val="\documentclass{article}&#10;\usepackage{amsmath}&#10;\usepackage{amsfonts}&#10;\usepackage{xcolor}&#10;\usepackage{setspace}&#10;\pagestyle{empty}&#10;\begin{document}&#10;&#10;\begin{spacing}{1.25}&#10;\begin{align*}&#10;\Rightarrow \;\; &amp; \text{A natural feature map arises from the theorem: }  \\&#10;&amp; \phi_k(\boldsymbol{x}) = \sqrt{\lambda_k} \psi_k(\boldsymbol{x}) \;\; (\Rightarrow \; K(\boldsymbol{x}, \boldsymbol{t}) = \langle\phi(\boldsymbol{x}), \phi(\boldsymbol{t})\rangle_{\ell^2})&#10;\end{align*} &#10;\end{spacing}&#10;&#10;\end{document}"/>
  <p:tag name="IGUANATEXSIZE" val="18"/>
  <p:tag name="IGUANATEXCURSOR" val="307"/>
  <p:tag name="TRANSPARENCY" val="True"/>
  <p:tag name="LATEXENGINEID" val="0"/>
  <p:tag name="TEMPFOLDER" val="/private/var/folders/lx/b7t0mwsd32jf06zxwz3dn54m0000gn/T/com.microsoft.Powerpoint/TemporaryItems/"/>
  <p:tag name="LATEXFORMHEIGHT" val="312"/>
  <p:tag name="LATEXFORMWIDTH" val="504"/>
  <p:tag name="LATEXFORMWRAP" val="True"/>
  <p:tag name="BITMAPVECTOR" val="0"/>
</p:tagLst>
</file>

<file path=ppt/tags/tag39.xml><?xml version="1.0" encoding="utf-8"?>
<p:tagLst xmlns:a="http://schemas.openxmlformats.org/drawingml/2006/main" xmlns:r="http://schemas.openxmlformats.org/officeDocument/2006/relationships" xmlns:p="http://schemas.openxmlformats.org/presentationml/2006/main">
  <p:tag name="OUTPUTDPI" val="1200"/>
  <p:tag name="ORIGINALHEIGHT" val="28"/>
  <p:tag name="ORIGINALWIDTH" val="330"/>
  <p:tag name="OUTPUTTYPE" val="PDF"/>
  <p:tag name="IGUANATEXVERSION" val="160"/>
  <p:tag name="LATEXADDIN" val="\documentclass{article}&#10;\usepackage{amsmath}&#10;\usepackage{amsfonts}&#10;\usepackage{xcolor}&#10;\usepackage{setspace}&#10;\pagestyle{empty}&#10;\begin{document}&#10;&#10;\begin{spacing}{1}&#10;\begin{align*}&#10;&amp; K(\boldsymbol{x}, \boldsymbol{x'}) = \sum_{k=1}^{\infty} \lambda_k \psi_k(\boldsymbol{x}) \psi_k(\boldsymbol{x'}) = \langle\phi(\boldsymbol{x}), \phi(\boldsymbol{x'})\rangle_{\ell^2}, \quad \text{with } \phi_k(\boldsymbol{x}) = \sqrt{\lambda_k} \psi_k(\boldsymbol{x}) &#10;\end{align*} &#10;\end{spacing}&#10;&#10;\end{document}"/>
  <p:tag name="IGUANATEXSIZE" val="18"/>
  <p:tag name="IGUANATEXCURSOR" val="213"/>
  <p:tag name="TRANSPARENCY" val="True"/>
  <p:tag name="LATEXENGINEID" val="0"/>
  <p:tag name="TEMPFOLDER" val="/private/var/folders/lx/b7t0mwsd32jf06zxwz3dn54m0000gn/T/com.microsoft.Powerpoint/TemporaryItems/"/>
  <p:tag name="LATEXFORMHEIGHT" val="312"/>
  <p:tag name="LATEXFORMWIDTH" val="504"/>
  <p:tag name="LATEXFORMWRAP" val="True"/>
  <p:tag name="BITMAPVECTOR" val="0"/>
</p:tagLst>
</file>

<file path=ppt/tags/tag4.xml><?xml version="1.0" encoding="utf-8"?>
<p:tagLst xmlns:a="http://schemas.openxmlformats.org/drawingml/2006/main" xmlns:r="http://schemas.openxmlformats.org/officeDocument/2006/relationships" xmlns:p="http://schemas.openxmlformats.org/presentationml/2006/main">
  <p:tag name="OUTPUTDPI" val="1200"/>
  <p:tag name="ORIGINALHEIGHT" val="12"/>
  <p:tag name="ORIGINALWIDTH" val="119"/>
  <p:tag name="OUTPUTTYPE" val="PDF"/>
  <p:tag name="IGUANATEXVERSION" val="160"/>
  <p:tag name="LATEXADDIN" val="\documentclass{article}&#10;\usepackage{amsmath}&#10;\usepackage{amsfonts}&#10;\usepackage{amssymb}&#10;\usepackage{xcolor}&#10;\usepackage{setspace}&#10;\pagestyle{empty}&#10;\begin{document}&#10;&#10;\begin{align*}&#10;f_{\hat{\boldsymbol{w}}}(\boldsymbol{x}) = \hat{\boldsymbol{w}}^{\top} \boldsymbol{x}, \quad \boldsymbol{x} \notin \mathcal{D}^{\text{train}}&#10;\end{align*}&#10;&#10;\end{document}"/>
  <p:tag name="IGUANATEXSIZE" val="20"/>
  <p:tag name="IGUANATEXCURSOR" val="320"/>
  <p:tag name="TRANSPARENCY" val="True"/>
  <p:tag name="LATEXENGINEID" val="0"/>
  <p:tag name="TEMPFOLDER" val="/private/var/folders/lx/b7t0mwsd32jf06zxwz3dn54m0000gn/T/com.microsoft.Powerpoint/TemporaryItems/"/>
  <p:tag name="LATEXFORMHEIGHT" val="312"/>
  <p:tag name="LATEXFORMWIDTH" val="504"/>
  <p:tag name="LATEXFORMWRAP" val="True"/>
  <p:tag name="BITMAPVECTOR" val="0"/>
</p:tagLst>
</file>

<file path=ppt/tags/tag40.xml><?xml version="1.0" encoding="utf-8"?>
<p:tagLst xmlns:a="http://schemas.openxmlformats.org/drawingml/2006/main" xmlns:r="http://schemas.openxmlformats.org/officeDocument/2006/relationships" xmlns:p="http://schemas.openxmlformats.org/presentationml/2006/main">
  <p:tag name="OUTPUTDPI" val="1200"/>
  <p:tag name="ORIGINALHEIGHT" val="109"/>
  <p:tag name="ORIGINALWIDTH" val="306"/>
  <p:tag name="OUTPUTTYPE" val="PDF"/>
  <p:tag name="IGUANATEXVERSION" val="160"/>
  <p:tag name="LATEXADDIN" val="\documentclass{article}&#10;\usepackage{amsmath}&#10;\usepackage{amsfonts}&#10;\usepackage{xcolor}&#10;\usepackage{setspace}&#10;\pagestyle{empty}&#10;\begin{document}&#10;&#10;\noindent&#10;Assuming $\lambda_k &gt; 0 \; \forall k$, the \textcolor{red}{RKHS} corresponding to the above kernel is :&#10;$$&#10;\mathcal{H}=\bigg\{ f(\cdot) = \sum_{k=1}^{\infty} \tilde{f}_{k} \psi_k(\cdot), \quad \text { with } \sum_{k=1}^{\infty} \frac{\tilde{f}_{k}^2}{\lambda_k}&lt;\infty \bigg\}&#10;$$&#10;endowed with the inner product:&#10;$$&#10;\langle f, g\rangle_{\mathcal{H}}=\sum_{k=1}^{\infty} \frac{\tilde{f}_{k} \tilde{g}_{k}}{\lambda_k}, \quad \text { for } f=\sum_k \tilde{f}_{k} \psi_k, \;\; g=\sum_k \tilde{g}_{k} \psi_k.&#10;$$&#10;&#10;\end{document}"/>
  <p:tag name="IGUANATEXSIZE" val="18"/>
  <p:tag name="IGUANATEXCURSOR" val="219"/>
  <p:tag name="TRANSPARENCY" val="True"/>
  <p:tag name="LATEXENGINEID" val="0"/>
  <p:tag name="TEMPFOLDER" val="/private/var/folders/lx/b7t0mwsd32jf06zxwz3dn54m0000gn/T/com.microsoft.Powerpoint/TemporaryItems/"/>
  <p:tag name="LATEXFORMHEIGHT" val="312"/>
  <p:tag name="LATEXFORMWIDTH" val="504"/>
  <p:tag name="LATEXFORMWRAP" val="True"/>
  <p:tag name="BITMAPVECTOR" val="0"/>
</p:tagLst>
</file>

<file path=ppt/tags/tag41.xml><?xml version="1.0" encoding="utf-8"?>
<p:tagLst xmlns:a="http://schemas.openxmlformats.org/drawingml/2006/main" xmlns:r="http://schemas.openxmlformats.org/officeDocument/2006/relationships" xmlns:p="http://schemas.openxmlformats.org/presentationml/2006/main">
  <p:tag name="OUTPUTDPI" val="1200"/>
  <p:tag name="ORIGINALHEIGHT" val="46"/>
  <p:tag name="ORIGINALWIDTH" val="114"/>
  <p:tag name="OUTPUTTYPE" val="PDF"/>
  <p:tag name="IGUANATEXVERSION" val="160"/>
  <p:tag name="LATEXADDIN" val="\documentclass{article}&#10;\usepackage{amsmath}&#10;\usepackage{amsfonts}&#10;\usepackage{xcolor}&#10;\usepackage{setspace}&#10;\pagestyle{empty}&#10;\begin{document}&#10;&#10;&#10;\begin{spacing}{1.5}&#10;Easy to check:&#10;&#10;1. $K( \boldsymbol{x}, \cdot) \in \mathcal{H}$&#10;&#10;2. $\langle f(\cdot), \; K( \boldsymbol{x}, \cdot)\rangle_{\mathcal{H}}=f(\boldsymbol{x})$&#10;\end{spacing}&#10;&#10;\end{document}"/>
  <p:tag name="IGUANATEXSIZE" val="16"/>
  <p:tag name="IGUANATEXCURSOR" val="164"/>
  <p:tag name="TRANSPARENCY" val="True"/>
  <p:tag name="LATEXENGINEID" val="0"/>
  <p:tag name="TEMPFOLDER" val="/private/var/folders/lx/b7t0mwsd32jf06zxwz3dn54m0000gn/T/com.microsoft.Powerpoint/TemporaryItems/"/>
  <p:tag name="LATEXFORMHEIGHT" val="427.6"/>
  <p:tag name="LATEXFORMWIDTH" val="504"/>
  <p:tag name="LATEXFORMWRAP" val="True"/>
  <p:tag name="BITMAPVECTOR" val="0"/>
</p:tagLst>
</file>

<file path=ppt/tags/tag42.xml><?xml version="1.0" encoding="utf-8"?>
<p:tagLst xmlns:a="http://schemas.openxmlformats.org/drawingml/2006/main" xmlns:r="http://schemas.openxmlformats.org/officeDocument/2006/relationships" xmlns:p="http://schemas.openxmlformats.org/presentationml/2006/main">
  <p:tag name="OUTPUTDPI" val="1200"/>
  <p:tag name="ORIGINALHEIGHT" val="13"/>
  <p:tag name="ORIGINALWIDTH" val="88"/>
  <p:tag name="OUTPUTTYPE" val="PDF"/>
  <p:tag name="IGUANATEXVERSION" val="160"/>
  <p:tag name="LATEXADDIN" val="\documentclass{article}&#10;\usepackage{amsmath}&#10;\usepackage{amsfonts}&#10;\usepackage{xcolor}&#10;\usepackage{setspace}&#10;\pagestyle{empty}&#10;\begin{document}&#10;&#10;&#10;$\| f \|_{\mathcal{H}}^2 = \sum_{k=1}^{\infty} \tilde{f}_k^2 / \lambda_k $&#10;&#10;\end{document}"/>
  <p:tag name="IGUANATEXSIZE" val="18"/>
  <p:tag name="IGUANATEXCURSOR" val="170"/>
  <p:tag name="TRANSPARENCY" val="True"/>
  <p:tag name="LATEXENGINEID" val="0"/>
  <p:tag name="TEMPFOLDER" val="/private/var/folders/lx/b7t0mwsd32jf06zxwz3dn54m0000gn/T/com.microsoft.Powerpoint/TemporaryItems/"/>
  <p:tag name="LATEXFORMHEIGHT" val="312"/>
  <p:tag name="LATEXFORMWIDTH" val="504"/>
  <p:tag name="LATEXFORMWRAP" val="True"/>
  <p:tag name="BITMAPVECTOR" val="0"/>
</p:tagLst>
</file>

<file path=ppt/tags/tag43.xml><?xml version="1.0" encoding="utf-8"?>
<p:tagLst xmlns:a="http://schemas.openxmlformats.org/drawingml/2006/main" xmlns:r="http://schemas.openxmlformats.org/officeDocument/2006/relationships" xmlns:p="http://schemas.openxmlformats.org/presentationml/2006/main">
  <p:tag name="OUTPUTDPI" val="1200"/>
  <p:tag name="ORIGINALHEIGHT" val="13"/>
  <p:tag name="ORIGINALWIDTH" val="75"/>
  <p:tag name="OUTPUTTYPE" val="PDF"/>
  <p:tag name="IGUANATEXVERSION" val="160"/>
  <p:tag name="LATEXADDIN" val="\documentclass{article}&#10;\usepackage{amsmath}&#10;\usepackage{amsfonts}&#10;\usepackage{xcolor}&#10;\usepackage{setspace}&#10;\pagestyle{empty}&#10;\begin{document}&#10;&#10;&#10;$\| f \|_{\mathcal{H}}^2 = \boldsymbol{f}^{\top} K^{-1} \boldsymbol{f} $&#10;&#10;\end{document}"/>
  <p:tag name="IGUANATEXSIZE" val="18"/>
  <p:tag name="IGUANATEXCURSOR" val="216"/>
  <p:tag name="TRANSPARENCY" val="True"/>
  <p:tag name="LATEXENGINEID" val="0"/>
  <p:tag name="TEMPFOLDER" val="/private/var/folders/lx/b7t0mwsd32jf06zxwz3dn54m0000gn/T/com.microsoft.Powerpoint/TemporaryItems/"/>
  <p:tag name="LATEXFORMHEIGHT" val="312"/>
  <p:tag name="LATEXFORMWIDTH" val="504"/>
  <p:tag name="LATEXFORMWRAP" val="True"/>
  <p:tag name="BITMAPVECTOR" val="0"/>
</p:tagLst>
</file>

<file path=ppt/tags/tag44.xml><?xml version="1.0" encoding="utf-8"?>
<p:tagLst xmlns:a="http://schemas.openxmlformats.org/drawingml/2006/main" xmlns:r="http://schemas.openxmlformats.org/officeDocument/2006/relationships" xmlns:p="http://schemas.openxmlformats.org/presentationml/2006/main">
  <p:tag name="OUTPUTDPI" val="1200"/>
  <p:tag name="ORIGINALHEIGHT" val="12"/>
  <p:tag name="ORIGINALWIDTH" val="122"/>
  <p:tag name="OUTPUTTYPE" val="PDF"/>
  <p:tag name="IGUANATEXVERSION" val="160"/>
  <p:tag name="LATEXADDIN" val="\documentclass{article}&#10;\usepackage{amsmath}&#10;\usepackage{amsfonts}&#10;\usepackage{amssymb}&#10;\usepackage{xcolor}&#10;\usepackage{setspace}&#10;\pagestyle{empty}&#10;\begin{document}&#10;&#10;\begin{align*}&#10;K\left(\boldsymbol{x}, \boldsymbol{x}^{\prime}\right)=\left\langle\boldsymbol{\phi}(\boldsymbol{x}), \boldsymbol{\phi}\left(\boldsymbol{x}^{\prime}\right)\right\rangle_{\mathcal{H}}.&#10;\end{align*}&#10;&#10;\end{document}"/>
  <p:tag name="IGUANATEXSIZE" val="20"/>
  <p:tag name="IGUANATEXCURSOR" val="363"/>
  <p:tag name="TRANSPARENCY" val="True"/>
  <p:tag name="LATEXENGINEID" val="0"/>
  <p:tag name="TEMPFOLDER" val="/private/var/folders/lx/b7t0mwsd32jf06zxwz3dn54m0000gn/T/com.microsoft.Powerpoint/TemporaryItems/"/>
  <p:tag name="LATEXFORMHEIGHT" val="312"/>
  <p:tag name="LATEXFORMWIDTH" val="504"/>
  <p:tag name="LATEXFORMWRAP" val="True"/>
  <p:tag name="BITMAPVECTOR" val="0"/>
</p:tagLst>
</file>

<file path=ppt/tags/tag45.xml><?xml version="1.0" encoding="utf-8"?>
<p:tagLst xmlns:a="http://schemas.openxmlformats.org/drawingml/2006/main" xmlns:r="http://schemas.openxmlformats.org/officeDocument/2006/relationships" xmlns:p="http://schemas.openxmlformats.org/presentationml/2006/main">
  <p:tag name="OUTPUTDPI" val="1200"/>
  <p:tag name="ORIGINALHEIGHT" val="59"/>
  <p:tag name="ORIGINALWIDTH" val="326"/>
  <p:tag name="OUTPUTTYPE" val="PDF"/>
  <p:tag name="IGUANATEXVERSION" val="160"/>
  <p:tag name="LATEXADDIN" val="\documentclass{article}&#10;\usepackage{amsmath}&#10;\usepackage{amsfonts}&#10;\usepackage{amssymb}&#10;\usepackage{xcolor}&#10;\usepackage{setspace}&#10;\pagestyle{empty}&#10;\begin{document}&#10;&#10;&#10;\begin{align*}&#10;d_K\left(\boldsymbol{x}_1, \boldsymbol{x}_2\right)^2 &amp;=\left\|\Phi\left(\boldsymbol{x}_1\right)-\Phi\left(\boldsymbol{x}_2\right)\right\|_{\mathcal{H}}^2 \\&#10;&amp;=\left\langle\Phi\left(\boldsymbol{x}_1\right)-\Phi\left(\boldsymbol{x}_2\right), \Phi\left(\boldsymbol{x}_1\right)-\Phi\left(\boldsymbol{x}_2\right)\right\rangle_{\mathcal{H}} \\&#10;&amp;=\left\langle\Phi\left(\boldsymbol{x}_1\right), \Phi\left(\boldsymbol{x}_1\right)\right\rangle_{\mathcal{H}}+\left\langle\Phi\left(\boldsymbol{x}_2\right), \Phi\left(\boldsymbol{x}_2\right)\right\rangle_{\mathcal{H}}-2\left\langle\Phi\left(\boldsymbol{x}_1\right), \Phi\left(\boldsymbol{x}_2\right)\right\rangle_{\mathcal{H}} \\&#10;\textcolor{red}{d_K\left(\boldsymbol{x}_1, \boldsymbol{x}_2\right)^2} &amp; \textcolor{red}{ = K\left(\boldsymbol{x}_1, \boldsymbol{x}_1\right)+K\left(\boldsymbol{x}_2, \boldsymbol{x}_2\right)-2 K\left(\boldsymbol{x}_1, \boldsymbol{x}_2\right)}&#10;\end{align*}&#10;&#10;&#10;\end{document}"/>
  <p:tag name="IGUANATEXSIZE" val="20"/>
  <p:tag name="IGUANATEXCURSOR" val="166"/>
  <p:tag name="TRANSPARENCY" val="True"/>
  <p:tag name="LATEXENGINEID" val="0"/>
  <p:tag name="TEMPFOLDER" val="/private/var/folders/lx/b7t0mwsd32jf06zxwz3dn54m0000gn/T/com.microsoft.Powerpoint/TemporaryItems/"/>
  <p:tag name="LATEXFORMHEIGHT" val="312"/>
  <p:tag name="LATEXFORMWIDTH" val="504"/>
  <p:tag name="LATEXFORMWRAP" val="True"/>
  <p:tag name="BITMAPVECTOR" val="0"/>
</p:tagLst>
</file>

<file path=ppt/tags/tag46.xml><?xml version="1.0" encoding="utf-8"?>
<p:tagLst xmlns:a="http://schemas.openxmlformats.org/drawingml/2006/main" xmlns:r="http://schemas.openxmlformats.org/officeDocument/2006/relationships" xmlns:p="http://schemas.openxmlformats.org/presentationml/2006/main">
  <p:tag name="OUTPUTDPI" val="1200"/>
  <p:tag name="ORIGINALHEIGHT" val="12"/>
  <p:tag name="ORIGINALWIDTH" val="83"/>
  <p:tag name="OUTPUTTYPE" val="PDF"/>
  <p:tag name="IGUANATEXVERSION" val="160"/>
  <p:tag name="LATEXADDIN" val="\documentclass{article}&#10;\usepackage{amsmath}&#10;\usepackage{amsfonts}&#10;\usepackage{amssymb}&#10;\usepackage{xcolor}&#10;\usepackage{setspace}&#10;\pagestyle{empty}&#10;\begin{document}&#10;&#10;&#10;$\boldsymbol{\mu}:=\frac{1}{n} \sum_{i=1}^n \boldsymbol{\phi}\left(\boldsymbol{x}_i\right)$&#10;&#10;\end{document}"/>
  <p:tag name="IGUANATEXSIZE" val="20"/>
  <p:tag name="IGUANATEXCURSOR" val="184"/>
  <p:tag name="TRANSPARENCY" val="True"/>
  <p:tag name="LATEXENGINEID" val="0"/>
  <p:tag name="TEMPFOLDER" val="/private/var/folders/lx/b7t0mwsd32jf06zxwz3dn54m0000gn/T/com.microsoft.Powerpoint/TemporaryItems/"/>
  <p:tag name="LATEXFORMHEIGHT" val="312"/>
  <p:tag name="LATEXFORMWIDTH" val="504"/>
  <p:tag name="LATEXFORMWRAP" val="True"/>
  <p:tag name="BITMAPVECTOR" val="0"/>
</p:tagLst>
</file>

<file path=ppt/tags/tag47.xml><?xml version="1.0" encoding="utf-8"?>
<p:tagLst xmlns:a="http://schemas.openxmlformats.org/drawingml/2006/main" xmlns:r="http://schemas.openxmlformats.org/officeDocument/2006/relationships" xmlns:p="http://schemas.openxmlformats.org/presentationml/2006/main">
  <p:tag name="OUTPUTDPI" val="1200"/>
  <p:tag name="ORIGINALHEIGHT" val="10"/>
  <p:tag name="ORIGINALWIDTH" val="111"/>
  <p:tag name="OUTPUTTYPE" val="PDF"/>
  <p:tag name="IGUANATEXVERSION" val="160"/>
  <p:tag name="LATEXADDIN" val="\documentclass{article}&#10;\usepackage{amsmath}&#10;\usepackage{amsfonts}&#10;\usepackage{amssymb}&#10;\usepackage{xcolor}&#10;\usepackage{setspace}&#10;\pagestyle{empty}&#10;\begin{document}&#10;&#10;\begin{align*}&#10;d_K(\boldsymbol{x}, \mathcal{S}):=\|\boldsymbol{\phi}(\boldsymbol{x}) - \boldsymbol{\mu} \|_{\mathcal{H}}&#10;\end{align*}&#10;&#10;\end{document}"/>
  <p:tag name="IGUANATEXSIZE" val="20"/>
  <p:tag name="IGUANATEXCURSOR" val="270"/>
  <p:tag name="TRANSPARENCY" val="True"/>
  <p:tag name="LATEXENGINEID" val="0"/>
  <p:tag name="TEMPFOLDER" val="/private/var/folders/lx/b7t0mwsd32jf06zxwz3dn54m0000gn/T/com.microsoft.Powerpoint/TemporaryItems/"/>
  <p:tag name="LATEXFORMHEIGHT" val="312"/>
  <p:tag name="LATEXFORMWIDTH" val="504"/>
  <p:tag name="LATEXFORMWRAP" val="True"/>
  <p:tag name="BITMAPVECTOR" val="0"/>
</p:tagLst>
</file>

<file path=ppt/tags/tag48.xml><?xml version="1.0" encoding="utf-8"?>
<p:tagLst xmlns:a="http://schemas.openxmlformats.org/drawingml/2006/main" xmlns:r="http://schemas.openxmlformats.org/officeDocument/2006/relationships" xmlns:p="http://schemas.openxmlformats.org/presentationml/2006/main">
  <p:tag name="OUTPUTDPI" val="1200"/>
  <p:tag name="ORIGINALHEIGHT" val="71"/>
  <p:tag name="ORIGINALWIDTH" val="236"/>
  <p:tag name="OUTPUTTYPE" val="PDF"/>
  <p:tag name="IGUANATEXVERSION" val="160"/>
  <p:tag name="LATEXADDIN" val="\documentclass{article}&#10;\usepackage{amsmath}&#10;\usepackage{amsfonts}&#10;\usepackage{amssymb}&#10;\usepackage{xcolor}&#10;\usepackage{setspace}&#10;\pagestyle{empty}&#10;\begin{document}&#10;&#10;\begin{align*}&#10;&amp; \quad \;\; d_K(\boldsymbol{x}, \mathcal{S}) = \left\|\boldsymbol{\phi}(\boldsymbol{x})-\frac{1}{n} \sum_{i=1}^n \boldsymbol{\phi}\left(\boldsymbol{x}_i\right)\right\|_{\mathcal{H}} \\&#10;&amp;\textcolor{red}{ =\sqrt{K(\boldsymbol{x}, \boldsymbol{x})-\frac{2}{n} \sum_{i=1}^n K\left(\boldsymbol{x}, \boldsymbol{x}_i\right)+\frac{1}{n^2} \sum_{i=1}^n \sum_{j=1}^n K\left(\boldsymbol{x}_i, \boldsymbol{x}_j\right)} }&#10;\end{align*}&#10;&#10;\end{document}"/>
  <p:tag name="IGUANATEXSIZE" val="18"/>
  <p:tag name="IGUANATEXCURSOR" val="193"/>
  <p:tag name="TRANSPARENCY" val="True"/>
  <p:tag name="LATEXENGINEID" val="0"/>
  <p:tag name="TEMPFOLDER" val="/private/var/folders/lx/b7t0mwsd32jf06zxwz3dn54m0000gn/T/com.microsoft.Powerpoint/TemporaryItems/"/>
  <p:tag name="LATEXFORMHEIGHT" val="312"/>
  <p:tag name="LATEXFORMWIDTH" val="504"/>
  <p:tag name="LATEXFORMWRAP" val="True"/>
  <p:tag name="BITMAPVECTOR" val="0"/>
</p:tagLst>
</file>

<file path=ppt/tags/tag49.xml><?xml version="1.0" encoding="utf-8"?>
<p:tagLst xmlns:a="http://schemas.openxmlformats.org/drawingml/2006/main" xmlns:r="http://schemas.openxmlformats.org/officeDocument/2006/relationships" xmlns:p="http://schemas.openxmlformats.org/presentationml/2006/main">
  <p:tag name="OUTPUTDPI" val="1200"/>
  <p:tag name="ORIGINALHEIGHT" val="127"/>
  <p:tag name="ORIGINALWIDTH" val="282"/>
  <p:tag name="OUTPUTTYPE" val="PDF"/>
  <p:tag name="IGUANATEXVERSION" val="160"/>
  <p:tag name="LATEXADDIN" val="\documentclass{article}&#10;\usepackage{amsmath}&#10;\usepackage{amsfonts}&#10;\usepackage{amssymb}&#10;\usepackage{xcolor}&#10;\usepackage{setspace}&#10;\pagestyle{empty}&#10;\usepackage[left=6cm,right=6cm]{geometry}&#10;&#10;\begin{document}&#10;&#10;% ----&#10;\begin{enumerate}&#10;\item \textbf{cluster assignment:}&#10;Given fixed $\boldsymbol{\mu}_1, \ldots, \boldsymbol{\mu}_k$, assign each $\boldsymbol{x}_i$ to its closest centroid&#10;$$&#10;\forall i, \quad s_i \in \underset{s \in\{1, \ldots, k\}}{\operatorname{argmin}}\left\|\boldsymbol{x}_i-\boldsymbol{\mu}_s\right\|_2^2 .&#10;$$&#10;&#10;\item \textbf{centroids update:}&#10;Given the previous assignments $s_1, \ldots, s_n$, update the centroids&#10;$$&#10;\forall j, \quad \boldsymbol{\mu}_j=\frac{1}{\left|C_j\right|} \sum_{i \in C_j} \boldsymbol{x}_i \quad \text { with } \quad C_j=\left\{i: s_i=j\right\} .&#10;$$&#10;\end{enumerate}&#10;% ----&#10;&#10;\end{document}"/>
  <p:tag name="IGUANATEXSIZE" val="18"/>
  <p:tag name="IGUANATEXCURSOR" val="671"/>
  <p:tag name="TRANSPARENCY" val="True"/>
  <p:tag name="LATEXENGINEID" val="0"/>
  <p:tag name="TEMPFOLDER" val="/private/var/folders/lx/b7t0mwsd32jf06zxwz3dn54m0000gn/T/com.microsoft.Powerpoint/TemporaryItems/"/>
  <p:tag name="LATEXFORMHEIGHT" val="312"/>
  <p:tag name="LATEXFORMWIDTH" val="504"/>
  <p:tag name="LATEXFORMWRAP" val="True"/>
  <p:tag name="BITMAPVECTOR" val="0"/>
</p:tagLst>
</file>

<file path=ppt/tags/tag5.xml><?xml version="1.0" encoding="utf-8"?>
<p:tagLst xmlns:a="http://schemas.openxmlformats.org/drawingml/2006/main" xmlns:r="http://schemas.openxmlformats.org/officeDocument/2006/relationships" xmlns:p="http://schemas.openxmlformats.org/presentationml/2006/main">
  <p:tag name="OUTPUTDPI" val="1200"/>
  <p:tag name="ORIGINALHEIGHT" val="12"/>
  <p:tag name="ORIGINALWIDTH" val="221"/>
  <p:tag name="OUTPUTTYPE" val="PDF"/>
  <p:tag name="IGUANATEXVERSION" val="160"/>
  <p:tag name="LATEXADDIN" val="\documentclass{article}&#10;\usepackage{amsmath}&#10;\usepackage{amsfonts}&#10;\usepackage{amssymb}&#10;\usepackage{xcolor}&#10;\usepackage{setspace}&#10;\pagestyle{empty}&#10;\begin{document}&#10;&#10;\begin{align*}&#10;f_{\boldsymbol{w}}(\boldsymbol{x}) = \boldsymbol{w}^{\top} \boldsymbol{\phi}( \boldsymbol{x} ), \quad y_{\boldsymbol{x}} = f_{\boldsymbol{w}}(\boldsymbol{x}) + \epsilon, \;\; \epsilon \sim \mathcal{N}(0, \sigma_n^2)&#10;\end{align*}&#10;&#10;\end{document}"/>
  <p:tag name="IGUANATEXSIZE" val="20"/>
  <p:tag name="IGUANATEXCURSOR" val="396"/>
  <p:tag name="TRANSPARENCY" val="True"/>
  <p:tag name="LATEXENGINEID" val="0"/>
  <p:tag name="TEMPFOLDER" val="/private/var/folders/lx/b7t0mwsd32jf06zxwz3dn54m0000gn/T/com.microsoft.Powerpoint/TemporaryItems/"/>
  <p:tag name="LATEXFORMHEIGHT" val="312"/>
  <p:tag name="LATEXFORMWIDTH" val="504"/>
  <p:tag name="LATEXFORMWRAP" val="True"/>
  <p:tag name="BITMAPVECTOR" val="0"/>
</p:tagLst>
</file>

<file path=ppt/tags/tag50.xml><?xml version="1.0" encoding="utf-8"?>
<p:tagLst xmlns:a="http://schemas.openxmlformats.org/drawingml/2006/main" xmlns:r="http://schemas.openxmlformats.org/officeDocument/2006/relationships" xmlns:p="http://schemas.openxmlformats.org/presentationml/2006/main">
  <p:tag name="OUTPUTDPI" val="1200"/>
  <p:tag name="ORIGINALHEIGHT" val="28"/>
  <p:tag name="ORIGINALWIDTH" val="105"/>
  <p:tag name="OUTPUTTYPE" val="PDF"/>
  <p:tag name="IGUANATEXVERSION" val="160"/>
  <p:tag name="LATEXADDIN" val="\documentclass{article}&#10;\usepackage{amsmath}&#10;\usepackage{amsfonts}&#10;\usepackage{amssymb}&#10;\usepackage{xcolor}&#10;\usepackage{setspace}&#10;\pagestyle{empty}&#10;\begin{document}&#10;&#10;\begin{align*}&#10;\textcolor{blue}{ \Rightarrow \; \boldsymbol{\mu}_j=\frac{1}{\left|C_j\right|} \sum_{i \in C_j} \boldsymbol{\phi}\left(\boldsymbol{x}_i\right) }&#10;\end{align*}&#10;&#10;\end{document}"/>
  <p:tag name="IGUANATEXSIZE" val="18"/>
  <p:tag name="IGUANATEXCURSOR" val="325"/>
  <p:tag name="TRANSPARENCY" val="True"/>
  <p:tag name="LATEXENGINEID" val="0"/>
  <p:tag name="TEMPFOLDER" val="/private/var/folders/lx/b7t0mwsd32jf06zxwz3dn54m0000gn/T/com.microsoft.Powerpoint/TemporaryItems/"/>
  <p:tag name="LATEXFORMHEIGHT" val="312"/>
  <p:tag name="LATEXFORMWIDTH" val="504"/>
  <p:tag name="LATEXFORMWRAP" val="True"/>
  <p:tag name="BITMAPVECTOR" val="0"/>
</p:tagLst>
</file>

<file path=ppt/tags/tag51.xml><?xml version="1.0" encoding="utf-8"?>
<p:tagLst xmlns:a="http://schemas.openxmlformats.org/drawingml/2006/main" xmlns:r="http://schemas.openxmlformats.org/officeDocument/2006/relationships" xmlns:p="http://schemas.openxmlformats.org/presentationml/2006/main">
  <p:tag name="OUTPUTDPI" val="1200"/>
  <p:tag name="ORIGINALHEIGHT" val="21"/>
  <p:tag name="ORIGINALWIDTH" val="141"/>
  <p:tag name="OUTPUTTYPE" val="PDF"/>
  <p:tag name="IGUANATEXVERSION" val="160"/>
  <p:tag name="LATEXADDIN" val="\documentclass{article}&#10;\usepackage{amsmath}&#10;\usepackage{amsfonts}&#10;\usepackage{amssymb}&#10;\usepackage{xcolor}&#10;\usepackage{setspace}&#10;\pagestyle{empty}&#10;\begin{document}&#10;&#10;\begin{align*}&#10;\textcolor{blue}{ \Rightarrow \; s_i \in \underset{s \in\{1, \ldots, k\}}{\operatorname{argmin}}\left\| \boldsymbol{\phi} \left(\boldsymbol{x}_i\right)-\boldsymbol{\mu}_s\right\|_{\mathcal{H}}^2 }&#10;\end{align*}&#10;&#10;\end{document}"/>
  <p:tag name="IGUANATEXSIZE" val="18"/>
  <p:tag name="IGUANATEXCURSOR" val="213"/>
  <p:tag name="TRANSPARENCY" val="True"/>
  <p:tag name="LATEXENGINEID" val="0"/>
  <p:tag name="TEMPFOLDER" val="/private/var/folders/lx/b7t0mwsd32jf06zxwz3dn54m0000gn/T/com.microsoft.Powerpoint/TemporaryItems/"/>
  <p:tag name="LATEXFORMHEIGHT" val="312"/>
  <p:tag name="LATEXFORMWIDTH" val="504"/>
  <p:tag name="LATEXFORMWRAP" val="True"/>
  <p:tag name="BITMAPVECTOR" val="0"/>
</p:tagLst>
</file>

<file path=ppt/tags/tag52.xml><?xml version="1.0" encoding="utf-8"?>
<p:tagLst xmlns:a="http://schemas.openxmlformats.org/drawingml/2006/main" xmlns:r="http://schemas.openxmlformats.org/officeDocument/2006/relationships" xmlns:p="http://schemas.openxmlformats.org/presentationml/2006/main">
  <p:tag name="OUTPUTDPI" val="1200"/>
  <p:tag name="ORIGINALHEIGHT" val="62"/>
  <p:tag name="ORIGINALWIDTH" val="226"/>
  <p:tag name="OUTPUTTYPE" val="PDF"/>
  <p:tag name="IGUANATEXVERSION" val="160"/>
  <p:tag name="LATEXADDIN" val="\documentclass{article}&#10;\usepackage{amsmath}&#10;\usepackage{amsfonts}&#10;\usepackage{setspace}&#10;\pagestyle{empty}&#10;\begin{document}&#10;&#10;\begin{spacing}{2}&#10;\begin{align*}&#10;\max_{\boldsymbol{\alpha} \in \mathbb{R}^n} \;\; &amp; g(\boldsymbol{\alpha}) = \sum_{i=1}^{n} \alpha_{i}-\frac{1}{2} \sum_{i, j=1}^{n} y^{(i)} y^{(j)} \alpha_{i} \alpha_{j}\big(\boldsymbol{x}^{(i)}\big)^{\top} \boldsymbol{x}^{(j)} \\&#10;\text{s.t.} \;\; &amp; \sum_i \alpha_i y^{(i)} = 0, \;\; 0 \leq \alpha_i \leq C, \quad i = 1, ..., n&#10;\end{align*}&#10;\end{spacing}&#10;&#10;\end{document}"/>
  <p:tag name="IGUANATEXSIZE" val="20"/>
  <p:tag name="IGUANATEXCURSOR" val="380"/>
  <p:tag name="TRANSPARENCY" val="True"/>
  <p:tag name="LATEXENGINEID" val="0"/>
  <p:tag name="TEMPFOLDER" val="/private/var/folders/lx/b7t0mwsd32jf06zxwz3dn54m0000gn/T/com.microsoft.Powerpoint/TemporaryItems/"/>
  <p:tag name="LATEXFORMHEIGHT" val="312"/>
  <p:tag name="LATEXFORMWIDTH" val="504"/>
  <p:tag name="LATEXFORMWRAP" val="True"/>
  <p:tag name="BITMAPVECTOR" val="0"/>
</p:tagLst>
</file>

<file path=ppt/tags/tag53.xml><?xml version="1.0" encoding="utf-8"?>
<p:tagLst xmlns:a="http://schemas.openxmlformats.org/drawingml/2006/main" xmlns:r="http://schemas.openxmlformats.org/officeDocument/2006/relationships" xmlns:p="http://schemas.openxmlformats.org/presentationml/2006/main">
  <p:tag name="OUTPUTDPI" val="1200"/>
  <p:tag name="ORIGINALHEIGHT" val="15"/>
  <p:tag name="ORIGINALWIDTH" val="122"/>
  <p:tag name="OUTPUTTYPE" val="PDF"/>
  <p:tag name="IGUANATEXVERSION" val="160"/>
  <p:tag name="LATEXADDIN" val="\documentclass{article}&#10;\usepackage{amsmath}&#10;\usepackage{amsfonts}&#10;\usepackage{amssymb}&#10;\usepackage{xcolor}&#10;\usepackage{setspace}&#10;\pagestyle{empty}&#10;\begin{document}&#10;&#10;\begin{align*}&#10;\textcolor{blue}{ \big(\boldsymbol{x}^{(i)}\big)^{\top} \boldsymbol{x}^{(j)} \;\Rightarrow\; K(\boldsymbol{x}^{(i)}, \boldsymbol{x}^{(j)}) }&#10;\end{align*}&#10;&#10;\end{document}"/>
  <p:tag name="IGUANATEXSIZE" val="20"/>
  <p:tag name="IGUANATEXCURSOR" val="316"/>
  <p:tag name="TRANSPARENCY" val="True"/>
  <p:tag name="LATEXENGINEID" val="0"/>
  <p:tag name="TEMPFOLDER" val="/private/var/folders/lx/b7t0mwsd32jf06zxwz3dn54m0000gn/T/com.microsoft.Powerpoint/TemporaryItems/"/>
  <p:tag name="LATEXFORMHEIGHT" val="312"/>
  <p:tag name="LATEXFORMWIDTH" val="504"/>
  <p:tag name="LATEXFORMWRAP" val="True"/>
  <p:tag name="BITMAPVECTOR" val="0"/>
</p:tagLst>
</file>

<file path=ppt/tags/tag54.xml><?xml version="1.0" encoding="utf-8"?>
<p:tagLst xmlns:a="http://schemas.openxmlformats.org/drawingml/2006/main" xmlns:r="http://schemas.openxmlformats.org/officeDocument/2006/relationships" xmlns:p="http://schemas.openxmlformats.org/presentationml/2006/main">
  <p:tag name="OUTPUTDPI" val="1200"/>
  <p:tag name="ORIGINALHEIGHT" val="44"/>
  <p:tag name="ORIGINALWIDTH" val="164"/>
  <p:tag name="OUTPUTTYPE" val="PDF"/>
  <p:tag name="IGUANATEXVERSION" val="160"/>
  <p:tag name="LATEXADDIN" val="\documentclass{article}&#10;\usepackage{amsmath}&#10;\usepackage{amsfonts}&#10;\usepackage{amssymb}&#10;\usepackage{xcolor}&#10;\usepackage{setspace}&#10;\pagestyle{empty}&#10;\begin{document}&#10;&#10;\begin{align*}&#10;\min_{f \in \mathcal{H}} \;\; \textcolor{blue}{ \underbrace{\frac{1}{n} \sum_{i=1}^n \ell\left(y_i, f\left(\boldsymbol{x}_i\right)\right)}_{\text {empirical risk, data fit }} } + \textcolor{red}{ \underbrace{\lambda\|f\|_{\mathcal{H}}^2}_{\text {regularization }} }&#10;\end{align*}&#10;&#10;\end{document}"/>
  <p:tag name="IGUANATEXSIZE" val="20"/>
  <p:tag name="IGUANATEXCURSOR" val="299"/>
  <p:tag name="TRANSPARENCY" val="True"/>
  <p:tag name="LATEXENGINEID" val="0"/>
  <p:tag name="TEMPFOLDER" val="/private/var/folders/lx/b7t0mwsd32jf06zxwz3dn54m0000gn/T/com.microsoft.Powerpoint/TemporaryItems/"/>
  <p:tag name="LATEXFORMHEIGHT" val="312"/>
  <p:tag name="LATEXFORMWIDTH" val="504"/>
  <p:tag name="LATEXFORMWRAP" val="True"/>
  <p:tag name="BITMAPVECTOR" val="0"/>
</p:tagLst>
</file>

<file path=ppt/tags/tag55.xml><?xml version="1.0" encoding="utf-8"?>
<p:tagLst xmlns:a="http://schemas.openxmlformats.org/drawingml/2006/main" xmlns:r="http://schemas.openxmlformats.org/officeDocument/2006/relationships" xmlns:p="http://schemas.openxmlformats.org/presentationml/2006/main">
  <p:tag name="OUTPUTDPI" val="1200"/>
  <p:tag name="ORIGINALHEIGHT" val="29"/>
  <p:tag name="ORIGINALWIDTH" val="160"/>
  <p:tag name="OUTPUTTYPE" val="PDF"/>
  <p:tag name="IGUANATEXVERSION" val="160"/>
  <p:tag name="LATEXADDIN" val="\documentclass{article}&#10;\usepackage{amsmath}&#10;\usepackage{amsfonts}&#10;\usepackage{amssymb}&#10;\usepackage{xcolor}&#10;\usepackage{setspace}&#10;\pagestyle{empty}&#10;\begin{document}&#10;&#10;&#10;\begin{spacing}{1.5}&#10;\noindent&#10;$\Rightarrow \Psi  = \frac{1}{n} \sum_{i=1}^n \ell\left(y_i, f\left(\boldsymbol{x}_i\right)\right) + \lambda\|f\|_{\mathcal{H}}^2$&#10;&#10;&#10;satisfies this property.&#10;\end{spacing}&#10;&#10;\end{document}"/>
  <p:tag name="IGUANATEXSIZE" val="18"/>
  <p:tag name="IGUANATEXCURSOR" val="330"/>
  <p:tag name="TRANSPARENCY" val="True"/>
  <p:tag name="LATEXENGINEID" val="0"/>
  <p:tag name="TEMPFOLDER" val="/private/var/folders/lx/b7t0mwsd32jf06zxwz3dn54m0000gn/T/com.microsoft.Powerpoint/TemporaryItems/"/>
  <p:tag name="LATEXFORMHEIGHT" val="312"/>
  <p:tag name="LATEXFORMWIDTH" val="504"/>
  <p:tag name="LATEXFORMWRAP" val="True"/>
  <p:tag name="BITMAPVECTOR" val="0"/>
</p:tagLst>
</file>

<file path=ppt/tags/tag56.xml><?xml version="1.0" encoding="utf-8"?>
<p:tagLst xmlns:a="http://schemas.openxmlformats.org/drawingml/2006/main" xmlns:r="http://schemas.openxmlformats.org/officeDocument/2006/relationships" xmlns:p="http://schemas.openxmlformats.org/presentationml/2006/main">
  <p:tag name="OUTPUTDPI" val="1200"/>
  <p:tag name="ORIGINALHEIGHT" val="28"/>
  <p:tag name="ORIGINALWIDTH" val="192"/>
  <p:tag name="OUTPUTTYPE" val="PDF"/>
  <p:tag name="IGUANATEXVERSION" val="160"/>
  <p:tag name="LATEXADDIN" val="\documentclass{article}&#10;\usepackage{amsmath}&#10;\usepackage{amsfonts}&#10;\usepackage{amssymb}&#10;\usepackage{xcolor}&#10;\usepackage{setspace}&#10;\pagestyle{empty}&#10;\begin{document}&#10;&#10;\begin{align*}&#10;f(\boldsymbol{x})=\sum_{i=1}^n \alpha_i K\left(\boldsymbol{x}_i, \boldsymbol{x}\right), \quad \text { for some } \boldsymbol{\alpha} \in \mathbb{R}^n.&#10;\end{align*}&#10;&#10;\end{document}"/>
  <p:tag name="IGUANATEXSIZE" val="20"/>
  <p:tag name="IGUANATEXCURSOR" val="313"/>
  <p:tag name="TRANSPARENCY" val="True"/>
  <p:tag name="LATEXENGINEID" val="0"/>
  <p:tag name="TEMPFOLDER" val="/private/var/folders/lx/b7t0mwsd32jf06zxwz3dn54m0000gn/T/com.microsoft.Powerpoint/TemporaryItems/"/>
  <p:tag name="LATEXFORMHEIGHT" val="312"/>
  <p:tag name="LATEXFORMWIDTH" val="504"/>
  <p:tag name="LATEXFORMWRAP" val="True"/>
  <p:tag name="BITMAPVECTOR" val="0"/>
</p:tagLst>
</file>

<file path=ppt/tags/tag57.xml><?xml version="1.0" encoding="utf-8"?>
<p:tagLst xmlns:a="http://schemas.openxmlformats.org/drawingml/2006/main" xmlns:r="http://schemas.openxmlformats.org/officeDocument/2006/relationships" xmlns:p="http://schemas.openxmlformats.org/presentationml/2006/main">
  <p:tag name="OUTPUTDPI" val="1200"/>
  <p:tag name="ORIGINALHEIGHT" val="28"/>
  <p:tag name="ORIGINALWIDTH" val="254"/>
  <p:tag name="OUTPUTTYPE" val="PDF"/>
  <p:tag name="IGUANATEXVERSION" val="160"/>
  <p:tag name="LATEXADDIN" val="\documentclass{article}&#10;\usepackage{amsmath}&#10;\usepackage{amsfonts}&#10;\usepackage{amssymb}&#10;\usepackage{xcolor}&#10;\usepackage{setspace}&#10;\pagestyle{empty}&#10;\begin{document}&#10;&#10;\begin{align*}&#10;f\left(\boldsymbol{x}_j\right)=\sum_{i=1}^n \alpha_i K\left(\boldsymbol{x}_i, \boldsymbol{x}_j\right)= \textcolor{red}{[\mathbf{K} \boldsymbol{\alpha}]_j}, \;\; \text{with } \mathbf{K}_{ij} = K(\boldsymbol{x}_{i}, \boldsymbol{x}_{j}).&#10;\end{align*}&#10;&#10;\end{document}"/>
  <p:tag name="IGUANATEXSIZE" val="20"/>
  <p:tag name="IGUANATEXCURSOR" val="331"/>
  <p:tag name="TRANSPARENCY" val="True"/>
  <p:tag name="LATEXENGINEID" val="0"/>
  <p:tag name="TEMPFOLDER" val="/private/var/folders/lx/b7t0mwsd32jf06zxwz3dn54m0000gn/T/com.microsoft.Powerpoint/TemporaryItems/"/>
  <p:tag name="LATEXFORMHEIGHT" val="312"/>
  <p:tag name="LATEXFORMWIDTH" val="504"/>
  <p:tag name="LATEXFORMWRAP" val="True"/>
  <p:tag name="BITMAPVECTOR" val="0"/>
</p:tagLst>
</file>

<file path=ppt/tags/tag58.xml><?xml version="1.0" encoding="utf-8"?>
<p:tagLst xmlns:a="http://schemas.openxmlformats.org/drawingml/2006/main" xmlns:r="http://schemas.openxmlformats.org/officeDocument/2006/relationships" xmlns:p="http://schemas.openxmlformats.org/presentationml/2006/main">
  <p:tag name="OUTPUTDPI" val="1200"/>
  <p:tag name="ORIGINALHEIGHT" val="33"/>
  <p:tag name="ORIGINALWIDTH" val="269"/>
  <p:tag name="OUTPUTTYPE" val="PDF"/>
  <p:tag name="IGUANATEXVERSION" val="160"/>
  <p:tag name="LATEXADDIN" val="\documentclass{article}&#10;\usepackage{amsmath}&#10;\usepackage{amsfonts}&#10;\usepackage{amssymb}&#10;\usepackage{xcolor}&#10;\usepackage{setspace}&#10;\pagestyle{empty}&#10;\begin{document}&#10;&#10;\begin{align*}&#10;\|f\|_{\mathcal{H}}^2=\left\|\sum_{i=1}^n \alpha_i K(\boldsymbol{x}_i, \cdot)\right\|_{\mathcal{H}}^2=\sum_{i=1}^n \sum_{j=1}^n \alpha_i \alpha_j K\left(\boldsymbol{x}_i, \boldsymbol{x}_j\right)= \textcolor{red}{\boldsymbol{\alpha}^{\top} \mathbf{K} \boldsymbol{\alpha}}.&#10;\end{align*}&#10;&#10;\end{document}"/>
  <p:tag name="IGUANATEXSIZE" val="20"/>
  <p:tag name="IGUANATEXCURSOR" val="450"/>
  <p:tag name="TRANSPARENCY" val="True"/>
  <p:tag name="LATEXENGINEID" val="0"/>
  <p:tag name="TEMPFOLDER" val="/private/var/folders/lx/b7t0mwsd32jf06zxwz3dn54m0000gn/T/com.microsoft.Powerpoint/TemporaryItems/"/>
  <p:tag name="LATEXFORMHEIGHT" val="312"/>
  <p:tag name="LATEXFORMWIDTH" val="504"/>
  <p:tag name="LATEXFORMWRAP" val="True"/>
  <p:tag name="BITMAPVECTOR" val="0"/>
</p:tagLst>
</file>

<file path=ppt/tags/tag59.xml><?xml version="1.0" encoding="utf-8"?>
<p:tagLst xmlns:a="http://schemas.openxmlformats.org/drawingml/2006/main" xmlns:r="http://schemas.openxmlformats.org/officeDocument/2006/relationships" xmlns:p="http://schemas.openxmlformats.org/presentationml/2006/main">
  <p:tag name="OUTPUTDPI" val="1200"/>
  <p:tag name="ORIGINALHEIGHT" val="17"/>
  <p:tag name="ORIGINALWIDTH" val="336"/>
  <p:tag name="OUTPUTTYPE" val="PDF"/>
  <p:tag name="IGUANATEXVERSION" val="160"/>
  <p:tag name="LATEXADDIN" val="\documentclass{article}&#10;\usepackage{amsmath}&#10;\usepackage{amsfonts}&#10;\usepackage{amssymb}&#10;\usepackage{xcolor}&#10;\usepackage{setspace}&#10;\pagestyle{empty}&#10;\begin{document}&#10;&#10;\begin{align*}&#10;\min _{f \in \mathcal{H}} \Psi\left(f\left(\boldsymbol{x}_1\right), \cdots, f\left(\boldsymbol{x}_n\right), \; \textcolor{blue}{\|f\|_{\mathcal{H}}^2}\right) \;\; \Rightarrow \;\; \min _{\boldsymbol{\alpha} \in \mathbb{R}^n} \Psi\left([\mathbf{K} \boldsymbol{\alpha}]_1, \cdots,[\mathbf{K} \boldsymbol{\alpha}]_n, \; \textcolor{blue}{\boldsymbol{\alpha}^{\top} \mathbf{K} \boldsymbol{\alpha}}\right).&#10;\end{align*}&#10;&#10;\end{document}"/>
  <p:tag name="IGUANATEXSIZE" val="20"/>
  <p:tag name="IGUANATEXCURSOR" val="581"/>
  <p:tag name="TRANSPARENCY" val="True"/>
  <p:tag name="LATEXENGINEID" val="0"/>
  <p:tag name="TEMPFOLDER" val="/private/var/folders/lx/b7t0mwsd32jf06zxwz3dn54m0000gn/T/com.microsoft.Powerpoint/TemporaryItems/"/>
  <p:tag name="LATEXFORMHEIGHT" val="312"/>
  <p:tag name="LATEXFORMWIDTH" val="504"/>
  <p:tag name="LATEXFORMWRAP" val="True"/>
  <p:tag name="BITMAPVECTOR" val="0"/>
</p:tagLst>
</file>

<file path=ppt/tags/tag6.xml><?xml version="1.0" encoding="utf-8"?>
<p:tagLst xmlns:a="http://schemas.openxmlformats.org/drawingml/2006/main" xmlns:r="http://schemas.openxmlformats.org/officeDocument/2006/relationships" xmlns:p="http://schemas.openxmlformats.org/presentationml/2006/main">
  <p:tag name="OUTPUTDPI" val="1200"/>
  <p:tag name="ORIGINALHEIGHT" val="28"/>
  <p:tag name="ORIGINALWIDTH" val="227"/>
  <p:tag name="OUTPUTTYPE" val="PDF"/>
  <p:tag name="IGUANATEXVERSION" val="160"/>
  <p:tag name="LATEXADDIN" val="\documentclass{article}&#10;\usepackage{amsmath}&#10;\usepackage{amsfonts}&#10;\usepackage{amssymb}&#10;\usepackage{xcolor}&#10;\usepackage{setspace}&#10;\pagestyle{empty}&#10;\begin{document}&#10;&#10;\begin{align*}&#10;\min_{\boldsymbol{w}} \;\; \sum_{i=1}^{n} \| y_i - f_{\boldsymbol{w}}(\boldsymbol{x}_i) \|_2^2  + \lambda \| \boldsymbol{w} \|_2^2, \quad (\boldsymbol{x}_i, y_i) \in \mathcal{D}^{\text{train}}&#10;\end{align*}&#10;&#10;\end{document}"/>
  <p:tag name="IGUANATEXSIZE" val="20"/>
  <p:tag name="IGUANATEXCURSOR" val="371"/>
  <p:tag name="TRANSPARENCY" val="True"/>
  <p:tag name="LATEXENGINEID" val="0"/>
  <p:tag name="TEMPFOLDER" val="/private/var/folders/lx/b7t0mwsd32jf06zxwz3dn54m0000gn/T/com.microsoft.Powerpoint/TemporaryItems/"/>
  <p:tag name="LATEXFORMHEIGHT" val="312"/>
  <p:tag name="LATEXFORMWIDTH" val="504"/>
  <p:tag name="LATEXFORMWRAP" val="True"/>
  <p:tag name="BITMAPVECTOR" val="0"/>
</p:tagLst>
</file>

<file path=ppt/tags/tag60.xml><?xml version="1.0" encoding="utf-8"?>
<p:tagLst xmlns:a="http://schemas.openxmlformats.org/drawingml/2006/main" xmlns:r="http://schemas.openxmlformats.org/officeDocument/2006/relationships" xmlns:p="http://schemas.openxmlformats.org/presentationml/2006/main">
  <p:tag name="OUTPUTDPI" val="1200"/>
  <p:tag name="ORIGINALHEIGHT" val="28"/>
  <p:tag name="ORIGINALWIDTH" val="273"/>
  <p:tag name="OUTPUTTYPE" val="PDF"/>
  <p:tag name="IGUANATEXVERSION" val="160"/>
  <p:tag name="LATEXADDIN" val="\documentclass{article}&#10;\usepackage{amsmath}&#10;\usepackage{amsfonts}&#10;\usepackage{amssymb}&#10;\usepackage{xcolor}&#10;\usepackage{setspace}&#10;\pagestyle{empty}&#10;\begin{document}&#10;&#10;\begin{align*}&#10;\text{(i)} \;\; f(\boldsymbol{x})=\sum_{i=1}^n \alpha_i K\left(\boldsymbol{x}_i, \boldsymbol{x}\right), \quad \boldsymbol{\alpha} \in \mathbb{R}^n. \qquad \text{(ii)} \;\; \|f\|_{\mathcal{H}}^2 = \boldsymbol{\alpha}^{\top} \mathbf{K} \boldsymbol{\alpha}.&#10;\end{align*}&#10;&#10;\end{document}"/>
  <p:tag name="IGUANATEXSIZE" val="20"/>
  <p:tag name="IGUANATEXCURSOR" val="434"/>
  <p:tag name="TRANSPARENCY" val="True"/>
  <p:tag name="LATEXENGINEID" val="0"/>
  <p:tag name="TEMPFOLDER" val="/private/var/folders/lx/b7t0mwsd32jf06zxwz3dn54m0000gn/T/com.microsoft.Powerpoint/TemporaryItems/"/>
  <p:tag name="LATEXFORMHEIGHT" val="312"/>
  <p:tag name="LATEXFORMWIDTH" val="504"/>
  <p:tag name="LATEXFORMWRAP" val="True"/>
  <p:tag name="BITMAPVECTOR" val="0"/>
</p:tagLst>
</file>

<file path=ppt/tags/tag61.xml><?xml version="1.0" encoding="utf-8"?>
<p:tagLst xmlns:a="http://schemas.openxmlformats.org/drawingml/2006/main" xmlns:r="http://schemas.openxmlformats.org/officeDocument/2006/relationships" xmlns:p="http://schemas.openxmlformats.org/presentationml/2006/main">
  <p:tag name="OUTPUTDPI" val="1200"/>
  <p:tag name="ORIGINALHEIGHT" val="13"/>
  <p:tag name="ORIGINALWIDTH" val="100"/>
  <p:tag name="OUTPUTTYPE" val="PDF"/>
  <p:tag name="IGUANATEXVERSION" val="160"/>
  <p:tag name="LATEXADDIN" val="\documentclass{article}&#10;\usepackage{amsmath}&#10;\usepackage{amsfonts}&#10;\usepackage{amssymb}&#10;\usepackage{xcolor}&#10;\usepackage{setspace}&#10;\pagestyle{empty}&#10;\begin{document}&#10;&#10;\begin{align*}&#10;\boldsymbol{y}=\left(y_1, \ldots, y_n\right)^{\top} \in \mathbb{R}^n&#10;\end{align*}&#10;&#10;\end{document}"/>
  <p:tag name="IGUANATEXSIZE" val="20"/>
  <p:tag name="IGUANATEXCURSOR" val="192"/>
  <p:tag name="TRANSPARENCY" val="True"/>
  <p:tag name="LATEXENGINEID" val="0"/>
  <p:tag name="TEMPFOLDER" val="/private/var/folders/lx/b7t0mwsd32jf06zxwz3dn54m0000gn/T/com.microsoft.Powerpoint/TemporaryItems/"/>
  <p:tag name="LATEXFORMHEIGHT" val="312"/>
  <p:tag name="LATEXFORMWIDTH" val="504"/>
  <p:tag name="LATEXFORMWRAP" val="True"/>
  <p:tag name="BITMAPVECTOR" val="0"/>
</p:tagLst>
</file>

<file path=ppt/tags/tag62.xml><?xml version="1.0" encoding="utf-8"?>
<p:tagLst xmlns:a="http://schemas.openxmlformats.org/drawingml/2006/main" xmlns:r="http://schemas.openxmlformats.org/officeDocument/2006/relationships" xmlns:p="http://schemas.openxmlformats.org/presentationml/2006/main">
  <p:tag name="OUTPUTDPI" val="1200"/>
  <p:tag name="ORIGINALHEIGHT" val="13"/>
  <p:tag name="ORIGINALWIDTH" val="121"/>
  <p:tag name="OUTPUTTYPE" val="PDF"/>
  <p:tag name="IGUANATEXVERSION" val="160"/>
  <p:tag name="LATEXADDIN" val="\documentclass{article}&#10;\usepackage{amsmath}&#10;\usepackage{amsfonts}&#10;\usepackage{amssymb}&#10;\usepackage{xcolor}&#10;\usepackage{setspace}&#10;\pagestyle{empty}&#10;\begin{document}&#10;&#10;\begin{align*}&#10;\left(f\left(\boldsymbol{x}_1\right), \ldots, f\left(\boldsymbol{x}_n\right)\right)^{\top} = \mathbf{K} \boldsymbol{\alpha}&#10;\end{align*}&#10;&#10;\end{document}"/>
  <p:tag name="IGUANATEXSIZE" val="20"/>
  <p:tag name="IGUANATEXCURSOR" val="274"/>
  <p:tag name="TRANSPARENCY" val="True"/>
  <p:tag name="LATEXENGINEID" val="0"/>
  <p:tag name="TEMPFOLDER" val="/private/var/folders/lx/b7t0mwsd32jf06zxwz3dn54m0000gn/T/com.microsoft.Powerpoint/TemporaryItems/"/>
  <p:tag name="LATEXFORMHEIGHT" val="312"/>
  <p:tag name="LATEXFORMWIDTH" val="504"/>
  <p:tag name="LATEXFORMWRAP" val="True"/>
  <p:tag name="BITMAPVECTOR" val="0"/>
</p:tagLst>
</file>

<file path=ppt/tags/tag63.xml><?xml version="1.0" encoding="utf-8"?>
<p:tagLst xmlns:a="http://schemas.openxmlformats.org/drawingml/2006/main" xmlns:r="http://schemas.openxmlformats.org/officeDocument/2006/relationships" xmlns:p="http://schemas.openxmlformats.org/presentationml/2006/main">
  <p:tag name="OUTPUTDPI" val="1200"/>
  <p:tag name="ORIGINALHEIGHT" val="44"/>
  <p:tag name="ORIGINALWIDTH" val="367"/>
  <p:tag name="OUTPUTTYPE" val="PDF"/>
  <p:tag name="IGUANATEXVERSION" val="160"/>
  <p:tag name="LATEXADDIN" val="\documentclass{article}&#10;\usepackage{amsmath}&#10;\usepackage{amsfonts}&#10;\usepackage{amssymb}&#10;\usepackage{xcolor}&#10;\usepackage{setspace}&#10;\pagestyle{empty}&#10;\begin{document}&#10;&#10;\begin{align*}&#10;\min _{f \in \mathcal{H}} \; \textcolor{blue}{ \underbrace{\frac{1}{n} \sum_{i=1}^n \left(y_i -  f\left(\boldsymbol{x}_i\right)\right)^2 }_{\text {empirical risk, data fit }} } + \textcolor{red}{ \underbrace{\lambda\|f\|_{\mathcal{H}}^2}_{\text {regularization }} } \;\; \Rightarrow \;\; \underset{\boldsymbol{\alpha} \in \mathbb{R}^n}{\min } \; \frac{1}{n}(\mathbf{K} \boldsymbol{\alpha}-\boldsymbol{y})^{\top}(\mathbf{K} \boldsymbol{\alpha}-\boldsymbol{y})+\lambda \boldsymbol{\alpha}^{\top} \mathbf{K} \boldsymbol{\alpha}&#10;\end{align*}&#10;&#10;\end{document}"/>
  <p:tag name="IGUANATEXSIZE" val="18"/>
  <p:tag name="IGUANATEXCURSOR" val="718"/>
  <p:tag name="TRANSPARENCY" val="True"/>
  <p:tag name="LATEXENGINEID" val="0"/>
  <p:tag name="TEMPFOLDER" val="/private/var/folders/lx/b7t0mwsd32jf06zxwz3dn54m0000gn/T/com.microsoft.Powerpoint/TemporaryItems/"/>
  <p:tag name="LATEXFORMHEIGHT" val="312"/>
  <p:tag name="LATEXFORMWIDTH" val="504"/>
  <p:tag name="LATEXFORMWRAP" val="True"/>
  <p:tag name="BITMAPVECTOR" val="0"/>
</p:tagLst>
</file>

<file path=ppt/tags/tag64.xml><?xml version="1.0" encoding="utf-8"?>
<p:tagLst xmlns:a="http://schemas.openxmlformats.org/drawingml/2006/main" xmlns:r="http://schemas.openxmlformats.org/officeDocument/2006/relationships" xmlns:p="http://schemas.openxmlformats.org/presentationml/2006/main">
  <p:tag name="OUTPUTDPI" val="1200"/>
  <p:tag name="ORIGINALHEIGHT" val="12"/>
  <p:tag name="ORIGINALWIDTH" val="83"/>
  <p:tag name="OUTPUTTYPE" val="PDF"/>
  <p:tag name="IGUANATEXVERSION" val="160"/>
  <p:tag name="LATEXADDIN" val="\documentclass{article}&#10;\usepackage{amsmath}&#10;\usepackage{amsfonts}&#10;\usepackage{amssymb}&#10;\usepackage{xcolor}&#10;\usepackage{setspace}&#10;\pagestyle{empty}&#10;\begin{document}&#10;&#10;\begin{align*}&#10;\boldsymbol{\alpha}=(\mathbf{K}+\lambda n I)^{-1} \boldsymbol{y}&#10;\end{align*}&#10;&#10;\end{document}"/>
  <p:tag name="IGUANATEXSIZE" val="20"/>
  <p:tag name="IGUANATEXCURSOR" val="224"/>
  <p:tag name="TRANSPARENCY" val="True"/>
  <p:tag name="LATEXENGINEID" val="0"/>
  <p:tag name="TEMPFOLDER" val="/private/var/folders/lx/b7t0mwsd32jf06zxwz3dn54m0000gn/T/com.microsoft.Powerpoint/TemporaryItems/"/>
  <p:tag name="LATEXFORMHEIGHT" val="312"/>
  <p:tag name="LATEXFORMWIDTH" val="504"/>
  <p:tag name="LATEXFORMWRAP" val="True"/>
  <p:tag name="BITMAPVECTOR" val="0"/>
</p:tagLst>
</file>

<file path=ppt/tags/tag65.xml><?xml version="1.0" encoding="utf-8"?>
<p:tagLst xmlns:a="http://schemas.openxmlformats.org/drawingml/2006/main" xmlns:r="http://schemas.openxmlformats.org/officeDocument/2006/relationships" xmlns:p="http://schemas.openxmlformats.org/presentationml/2006/main">
  <p:tag name="OUTPUTDPI" val="1200"/>
  <p:tag name="ORIGINALHEIGHT" val="44"/>
  <p:tag name="ORIGINALWIDTH" val="165"/>
  <p:tag name="OUTPUTTYPE" val="PDF"/>
  <p:tag name="IGUANATEXVERSION" val="160"/>
  <p:tag name="LATEXADDIN" val="\documentclass{article}&#10;\usepackage{amsmath}&#10;\usepackage{amsfonts}&#10;\usepackage{amssymb}&#10;\usepackage{xcolor}&#10;\usepackage{setspace}&#10;\pagestyle{empty}&#10;\begin{document}&#10;&#10;\begin{align*}&#10;\min _{f \in \mathcal{H}} \; \textcolor{blue}{ \underbrace{\frac{1}{n} \sum_{i=1}^n \left(y_i -  f\left(\boldsymbol{x}_i\right)\right)^2 }_{\text {empirical risk, data fit }} } + \textcolor{red}{ \underbrace{\lambda\|f\|_{\mathcal{H}}^2}_{\text {regularization }} }&#10;\end{align*}&#10;&#10;\end{document}"/>
  <p:tag name="IGUANATEXSIZE" val="20"/>
  <p:tag name="IGUANATEXCURSOR" val="446"/>
  <p:tag name="TRANSPARENCY" val="True"/>
  <p:tag name="LATEXENGINEID" val="0"/>
  <p:tag name="TEMPFOLDER" val="/private/var/folders/lx/b7t0mwsd32jf06zxwz3dn54m0000gn/T/com.microsoft.Powerpoint/TemporaryItems/"/>
  <p:tag name="LATEXFORMHEIGHT" val="312"/>
  <p:tag name="LATEXFORMWIDTH" val="504"/>
  <p:tag name="LATEXFORMWRAP" val="True"/>
  <p:tag name="BITMAPVECTOR" val="0"/>
</p:tagLst>
</file>

<file path=ppt/tags/tag66.xml><?xml version="1.0" encoding="utf-8"?>
<p:tagLst xmlns:a="http://schemas.openxmlformats.org/drawingml/2006/main" xmlns:r="http://schemas.openxmlformats.org/officeDocument/2006/relationships" xmlns:p="http://schemas.openxmlformats.org/presentationml/2006/main">
  <p:tag name="OUTPUTDPI" val="1200"/>
  <p:tag name="ORIGINALHEIGHT" val="12"/>
  <p:tag name="ORIGINALWIDTH" val="224"/>
  <p:tag name="OUTPUTTYPE" val="PDF"/>
  <p:tag name="IGUANATEXVERSION" val="160"/>
  <p:tag name="LATEXADDIN" val="\documentclass{article}&#10;\usepackage{amsmath}&#10;\usepackage{amsfonts}&#10;\usepackage{amssymb}&#10;\usepackage{xcolor}&#10;\usepackage{setspace}&#10;\pagestyle{empty}&#10;\begin{document}&#10;&#10;\begin{align*}&#10;f_{\boldsymbol{w}}(\boldsymbol{x}) = \boldsymbol{w}^{\top} \boldsymbol{\phi}( \boldsymbol{x} ), \quad y_{\boldsymbol{x}} = f_{\boldsymbol{w}}(\boldsymbol{x}) + \epsilon, \;\; \epsilon \sim \mathcal{N}(0, \; \sigma_n^2)&#10;\end{align*}&#10;&#10;\end{document}"/>
  <p:tag name="IGUANATEXSIZE" val="20"/>
  <p:tag name="IGUANATEXCURSOR" val="387"/>
  <p:tag name="TRANSPARENCY" val="True"/>
  <p:tag name="LATEXENGINEID" val="0"/>
  <p:tag name="TEMPFOLDER" val="/private/var/folders/lx/b7t0mwsd32jf06zxwz3dn54m0000gn/T/com.microsoft.Powerpoint/TemporaryItems/"/>
  <p:tag name="LATEXFORMHEIGHT" val="312"/>
  <p:tag name="LATEXFORMWIDTH" val="504"/>
  <p:tag name="LATEXFORMWRAP" val="True"/>
  <p:tag name="BITMAPVECTOR" val="0"/>
</p:tagLst>
</file>

<file path=ppt/tags/tag67.xml><?xml version="1.0" encoding="utf-8"?>
<p:tagLst xmlns:a="http://schemas.openxmlformats.org/drawingml/2006/main" xmlns:r="http://schemas.openxmlformats.org/officeDocument/2006/relationships" xmlns:p="http://schemas.openxmlformats.org/presentationml/2006/main">
  <p:tag name="OUTPUTDPI" val="1200"/>
  <p:tag name="ORIGINALHEIGHT" val="10"/>
  <p:tag name="ORIGINALWIDTH" val="56"/>
  <p:tag name="OUTPUTTYPE" val="PDF"/>
  <p:tag name="IGUANATEXVERSION" val="160"/>
  <p:tag name="LATEXADDIN" val="\documentclass{article}&#10;\usepackage{amsmath}&#10;\usepackage{amsfonts}&#10;\usepackage{amssymb}&#10;\usepackage{xcolor}&#10;\usepackage{setspace}&#10;\pagestyle{empty}&#10;\begin{document}&#10;&#10;\begin{align*}&#10;\boldsymbol{w} \sim \mathcal{N}(0, \;  I)&#10;\end{align*}&#10;&#10;\end{document}"/>
  <p:tag name="IGUANATEXSIZE" val="20"/>
  <p:tag name="IGUANATEXCURSOR" val="219"/>
  <p:tag name="TRANSPARENCY" val="True"/>
  <p:tag name="LATEXENGINEID" val="0"/>
  <p:tag name="TEMPFOLDER" val="/private/var/folders/lx/b7t0mwsd32jf06zxwz3dn54m0000gn/T/com.microsoft.Powerpoint/TemporaryItems/"/>
  <p:tag name="LATEXFORMHEIGHT" val="312"/>
  <p:tag name="LATEXFORMWIDTH" val="504"/>
  <p:tag name="LATEXFORMWRAP" val="True"/>
  <p:tag name="BITMAPVECTOR" val="0"/>
</p:tagLst>
</file>

<file path=ppt/tags/tag68.xml><?xml version="1.0" encoding="utf-8"?>
<p:tagLst xmlns:a="http://schemas.openxmlformats.org/drawingml/2006/main" xmlns:r="http://schemas.openxmlformats.org/officeDocument/2006/relationships" xmlns:p="http://schemas.openxmlformats.org/presentationml/2006/main">
  <p:tag name="OUTPUTDPI" val="1200"/>
  <p:tag name="ORIGINALHEIGHT" val="13"/>
  <p:tag name="ORIGINALWIDTH" val="120"/>
  <p:tag name="OUTPUTTYPE" val="PDF"/>
  <p:tag name="IGUANATEXVERSION" val="160"/>
  <p:tag name="LATEXADDIN" val="\documentclass{article}&#10;\usepackage{amsmath}&#10;\usepackage{amsfonts}&#10;\usepackage{amssymb}&#10;\usepackage{xcolor}&#10;\usepackage{setspace}&#10;\pagestyle{empty}&#10;\begin{document}&#10;&#10;\begin{align*}&#10;f_{\boldsymbol{w}}(\boldsymbol{x}) \sim \mathcal{N}\left(0, \;  \boldsymbol{\phi}( \boldsymbol{x} )^\top \boldsymbol{\phi}( \boldsymbol{x} ) \right)&#10;\end{align*}&#10;&#10;\end{document}"/>
  <p:tag name="IGUANATEXSIZE" val="18"/>
  <p:tag name="IGUANATEXCURSOR" val="244"/>
  <p:tag name="TRANSPARENCY" val="True"/>
  <p:tag name="LATEXENGINEID" val="0"/>
  <p:tag name="TEMPFOLDER" val="/private/var/folders/lx/b7t0mwsd32jf06zxwz3dn54m0000gn/T/com.microsoft.Powerpoint/TemporaryItems/"/>
  <p:tag name="LATEXFORMHEIGHT" val="312"/>
  <p:tag name="LATEXFORMWIDTH" val="504"/>
  <p:tag name="LATEXFORMWRAP" val="True"/>
  <p:tag name="BITMAPVECTOR" val="0"/>
</p:tagLst>
</file>

<file path=ppt/tags/tag69.xml><?xml version="1.0" encoding="utf-8"?>
<p:tagLst xmlns:a="http://schemas.openxmlformats.org/drawingml/2006/main" xmlns:r="http://schemas.openxmlformats.org/officeDocument/2006/relationships" xmlns:p="http://schemas.openxmlformats.org/presentationml/2006/main">
  <p:tag name="OUTPUTDPI" val="1200"/>
  <p:tag name="ORIGINALHEIGHT" val="24"/>
  <p:tag name="ORIGINALWIDTH" val="248"/>
  <p:tag name="OUTPUTTYPE" val="PDF"/>
  <p:tag name="IGUANATEXVERSION" val="160"/>
  <p:tag name="LATEXADDIN" val="\documentclass{article}&#10;\usepackage{amsmath}&#10;\usepackage{amsfonts}&#10;\usepackage{amssymb}&#10;\usepackage{xcolor}&#10;\usepackage{setspace}&#10;\pagestyle{empty}&#10;\begin{document}&#10;&#10;\begin{align*}&#10;\left[ \begin{array}{c}&#10;f_{\boldsymbol{w}}\left(\boldsymbol{x}_1\right) \\&#10;f_{\boldsymbol{w}}\left(\boldsymbol{x}_2\right)&#10;\end{array}\right] \sim \mathcal{N}\left(0, \;  \left[\begin{array}{cc}&#10;\boldsymbol{\phi}( \boldsymbol{x}_1 )^\top \boldsymbol{\phi}( \boldsymbol{x}_1 ) &amp; \boldsymbol{\phi}( \boldsymbol{x}_1 )^\top \boldsymbol{\phi}( \boldsymbol{x}_2 ) \\&#10;\boldsymbol{\phi}( \boldsymbol{x}_2 )^\top \boldsymbol{\phi}( \boldsymbol{x}_1 ) &amp; \boldsymbol{\phi}( \boldsymbol{x}_2 )^\top \boldsymbol{\phi}( \boldsymbol{x}_2 )&#10;\end{array}\right]\right)&#10;\end{align*}&#10;&#10;\end{document}"/>
  <p:tag name="IGUANATEXSIZE" val="18"/>
  <p:tag name="IGUANATEXCURSOR" val="725"/>
  <p:tag name="TRANSPARENCY" val="True"/>
  <p:tag name="LATEXENGINEID" val="0"/>
  <p:tag name="TEMPFOLDER" val="/private/var/folders/lx/b7t0mwsd32jf06zxwz3dn54m0000gn/T/com.microsoft.Powerpoint/TemporaryItems/"/>
  <p:tag name="LATEXFORMHEIGHT" val="426"/>
  <p:tag name="LATEXFORMWIDTH" val="504"/>
  <p:tag name="LATEXFORMWRAP" val="True"/>
  <p:tag name="BITMAPVECTOR" val="0"/>
</p:tagLst>
</file>

<file path=ppt/tags/tag7.xml><?xml version="1.0" encoding="utf-8"?>
<p:tagLst xmlns:a="http://schemas.openxmlformats.org/drawingml/2006/main" xmlns:r="http://schemas.openxmlformats.org/officeDocument/2006/relationships" xmlns:p="http://schemas.openxmlformats.org/presentationml/2006/main">
  <p:tag name="OUTPUTDPI" val="1200"/>
  <p:tag name="ORIGINALHEIGHT" val="29"/>
  <p:tag name="ORIGINALWIDTH" val="242"/>
  <p:tag name="OUTPUTTYPE" val="PDF"/>
  <p:tag name="IGUANATEXVERSION" val="160"/>
  <p:tag name="LATEXADDIN" val="\documentclass{article}&#10;\usepackage{amsmath}&#10;\usepackage{amsfonts}&#10;\usepackage{amssymb}&#10;\usepackage{xcolor}&#10;\usepackage{setspace}&#10;\pagestyle{empty}&#10;\begin{document}&#10;&#10;\begin{align*}&#10;\hat{\boldsymbol{w}} \; = \; \underbrace{ \left( \Phi^{\top} \Phi + \lambda I_p \right)^{-1} }_{ \textcolor{blue}{ p\times p}} \cdot \Phi^{\top} \boldsymbol{y} \;\; = \;\;  \Phi^{\top} \cdot \underbrace{ \left(  \Phi \Phi^{\top} + \lambda I_n \right)^{-1} }_{\textcolor{blue}{n \times n}}  \boldsymbol{y}&#10;\end{align*}&#10;&#10;\end{document}"/>
  <p:tag name="IGUANATEXSIZE" val="18"/>
  <p:tag name="IGUANATEXCURSOR" val="467"/>
  <p:tag name="TRANSPARENCY" val="True"/>
  <p:tag name="LATEXENGINEID" val="0"/>
  <p:tag name="TEMPFOLDER" val="/private/var/folders/lx/b7t0mwsd32jf06zxwz3dn54m0000gn/T/com.microsoft.Powerpoint/TemporaryItems/"/>
  <p:tag name="LATEXFORMHEIGHT" val="312"/>
  <p:tag name="LATEXFORMWIDTH" val="504"/>
  <p:tag name="LATEXFORMWRAP" val="True"/>
  <p:tag name="BITMAPVECTOR" val="0"/>
</p:tagLst>
</file>

<file path=ppt/tags/tag70.xml><?xml version="1.0" encoding="utf-8"?>
<p:tagLst xmlns:a="http://schemas.openxmlformats.org/drawingml/2006/main" xmlns:r="http://schemas.openxmlformats.org/officeDocument/2006/relationships" xmlns:p="http://schemas.openxmlformats.org/presentationml/2006/main">
  <p:tag name="OUTPUTDPI" val="1200"/>
  <p:tag name="ORIGINALHEIGHT" val="40"/>
  <p:tag name="ORIGINALWIDTH" val="160"/>
  <p:tag name="OUTPUTTYPE" val="PDF"/>
  <p:tag name="IGUANATEXVERSION" val="160"/>
  <p:tag name="LATEXADDIN" val="\documentclass{article}&#10;\usepackage{amsmath}&#10;\usepackage{amsfonts}&#10;\usepackage{amssymb}&#10;\usepackage{xcolor}&#10;\usepackage{setspace}&#10;\pagestyle{empty}&#10;\begin{document}&#10;&#10;\begin{spacing}{1.25}&#10;\noindent&#10;\textcolor{blue}{Linear operation preserves Gaussian:}&#10;&#10;\noindent&#10;\textcolor{blue}{$\forall A \in \mathbb{R}^{d \times p}, \;\; \boldsymbol{y} \sim \mathcal{N}_p(\boldsymbol{\mu}, \; \Sigma)$}&#10;&#10;\noindent&#10;\textcolor{blue}{$\qquad \qquad \Rightarrow \; A\boldsymbol{y} \sim \mathcal{N}_d(A \boldsymbol{\mu}, \; A \Sigma A^\top)$}&#10;\end{spacing}&#10;&#10;\end{document}"/>
  <p:tag name="IGUANATEXSIZE" val="14"/>
  <p:tag name="IGUANATEXCURSOR" val="436"/>
  <p:tag name="TRANSPARENCY" val="True"/>
  <p:tag name="LATEXENGINEID" val="0"/>
  <p:tag name="TEMPFOLDER" val="/private/var/folders/lx/b7t0mwsd32jf06zxwz3dn54m0000gn/T/com.microsoft.Powerpoint/TemporaryItems/"/>
  <p:tag name="LATEXFORMHEIGHT" val="312"/>
  <p:tag name="LATEXFORMWIDTH" val="504"/>
  <p:tag name="LATEXFORMWRAP" val="True"/>
  <p:tag name="BITMAPVECTOR" val="0"/>
</p:tagLst>
</file>

<file path=ppt/tags/tag71.xml><?xml version="1.0" encoding="utf-8"?>
<p:tagLst xmlns:a="http://schemas.openxmlformats.org/drawingml/2006/main" xmlns:r="http://schemas.openxmlformats.org/officeDocument/2006/relationships" xmlns:p="http://schemas.openxmlformats.org/presentationml/2006/main">
  <p:tag name="OUTPUTDPI" val="1200"/>
  <p:tag name="ORIGINALHEIGHT" val="12"/>
  <p:tag name="ORIGINALWIDTH" val="110"/>
  <p:tag name="OUTPUTTYPE" val="PDF"/>
  <p:tag name="IGUANATEXVERSION" val="160"/>
  <p:tag name="LATEXADDIN" val="\documentclass{article}&#10;\usepackage{amsmath}&#10;\usepackage{amsfonts}&#10;\usepackage{amssymb}&#10;\usepackage{xcolor}&#10;\usepackage{setspace}&#10;\pagestyle{empty}&#10;\begin{document}&#10;&#10;\begin{align*}&#10;\boldsymbol{\phi}( \boldsymbol{x} )^\top \boldsymbol{\phi}( \boldsymbol{x'} ) \; \Rightarrow \; K(\boldsymbol{x}, \boldsymbol{x'})&#10;\end{align*}&#10;&#10;\end{document}"/>
  <p:tag name="IGUANATEXSIZE" val="20"/>
  <p:tag name="IGUANATEXCURSOR" val="309"/>
  <p:tag name="TRANSPARENCY" val="True"/>
  <p:tag name="LATEXENGINEID" val="0"/>
  <p:tag name="TEMPFOLDER" val="/private/var/folders/lx/b7t0mwsd32jf06zxwz3dn54m0000gn/T/com.microsoft.Powerpoint/TemporaryItems/"/>
  <p:tag name="LATEXFORMHEIGHT" val="312"/>
  <p:tag name="LATEXFORMWIDTH" val="504"/>
  <p:tag name="LATEXFORMWRAP" val="True"/>
  <p:tag name="BITMAPVECTOR" val="0"/>
</p:tagLst>
</file>

<file path=ppt/tags/tag72.xml><?xml version="1.0" encoding="utf-8"?>
<p:tagLst xmlns:a="http://schemas.openxmlformats.org/drawingml/2006/main" xmlns:r="http://schemas.openxmlformats.org/officeDocument/2006/relationships" xmlns:p="http://schemas.openxmlformats.org/presentationml/2006/main">
  <p:tag name="OUTPUTDPI" val="1200"/>
  <p:tag name="ORIGINALHEIGHT" val="42"/>
  <p:tag name="ORIGINALWIDTH" val="248"/>
  <p:tag name="OUTPUTTYPE" val="PDF"/>
  <p:tag name="IGUANATEXVERSION" val="160"/>
  <p:tag name="LATEXADDIN" val="\documentclass{article}&#10;\usepackage{amsmath}&#10;\usepackage{amsfonts}&#10;\usepackage{amssymb}&#10;\usepackage{xcolor}&#10;\usepackage{setspace}&#10;\pagestyle{empty}&#10;\begin{document}&#10;&#10;\begin{align*}&#10;\left[\begin{array}{c}&#10;f\left(\boldsymbol{x}_1\right) \\&#10;\vdots \\&#10;f\left(\boldsymbol{x}_n\right)&#10;\end{array}\right] \sim \mathcal{N}\left( 0, \; \left[\begin{array}{ccc}&#10;K\left(\boldsymbol{x}_1, \boldsymbol{x}_1\right) &amp; \cdots &amp; K\left(\boldsymbol{x}_1, \boldsymbol{x}_n\right) \\&#10;\vdots &amp; \ddots &amp; \vdots \\&#10;K\left(\boldsymbol{x}_n, \boldsymbol{x}_1\right) &amp; \cdots &amp; K\left(\boldsymbol{x}_n, \boldsymbol{x}_n\right)&#10;\end{array}\right]\right)&#10;\end{align*}&#10;&#10;\end{document}"/>
  <p:tag name="IGUANATEXSIZE" val="18"/>
  <p:tag name="IGUANATEXCURSOR" val="639"/>
  <p:tag name="TRANSPARENCY" val="True"/>
  <p:tag name="LATEXENGINEID" val="0"/>
  <p:tag name="TEMPFOLDER" val="/private/var/folders/lx/b7t0mwsd32jf06zxwz3dn54m0000gn/T/com.microsoft.Powerpoint/TemporaryItems/"/>
  <p:tag name="LATEXFORMHEIGHT" val="312"/>
  <p:tag name="LATEXFORMWIDTH" val="504"/>
  <p:tag name="LATEXFORMWRAP" val="True"/>
  <p:tag name="BITMAPVECTOR" val="0"/>
</p:tagLst>
</file>

<file path=ppt/tags/tag73.xml><?xml version="1.0" encoding="utf-8"?>
<p:tagLst xmlns:a="http://schemas.openxmlformats.org/drawingml/2006/main" xmlns:r="http://schemas.openxmlformats.org/officeDocument/2006/relationships" xmlns:p="http://schemas.openxmlformats.org/presentationml/2006/main">
  <p:tag name="OUTPUTDPI" val="1200"/>
  <p:tag name="ORIGINALHEIGHT" val="70"/>
  <p:tag name="ORIGINALWIDTH" val="371"/>
  <p:tag name="OUTPUTTYPE" val="PDF"/>
  <p:tag name="IGUANATEXVERSION" val="160"/>
  <p:tag name="LATEXADDIN" val="\documentclass{article}&#10;\usepackage{amsmath}&#10;\usepackage{amsfonts}&#10;\usepackage{amssymb}&#10;\usepackage{xcolor}&#10;\usepackage{setspace}&#10;\usepackage[left=4.25cm,right=4.25cm]{geometry}&#10;\pagestyle{empty}&#10;&#10;\begin{document}&#10;&#10;\begin{spacing}{1.25}&#10;\noindent&#10;\textbf{Definition:} A Gaussian process is a random process $f$ on $\mathcal{X}$, where for \textcolor{red}{any finite set} $\boldsymbol{x}_{1:n} \in \mathcal{X}^n$,  $\left[ f\left(\boldsymbol{x}_1\right), f\left(\boldsymbol{x}_2\right), \ldots, f\left(\boldsymbol{x}_n\right)\right]^\top$ follows a multivariate Gaussian.&#10;&#10;\vphantom{.}&#10;&#10;\noindent&#10;\textbf{Property:} A Gaussian process is completely specified by its mean function $m(\boldsymbol{x})$ and covariance function (kernel) $K(\boldsymbol{x}, \boldsymbol{x'})$, denoted as $f(\boldsymbol{x}) \sim \mathcal{GP}(m(\boldsymbol{x}), K(\boldsymbol{x}, \boldsymbol{x'}))$.&#10;&#10;\end{spacing}&#10;&#10;\end{document}"/>
  <p:tag name="IGUANATEXSIZE" val="20"/>
  <p:tag name="IGUANATEXCURSOR" val="530"/>
  <p:tag name="TRANSPARENCY" val="True"/>
  <p:tag name="LATEXENGINEID" val="0"/>
  <p:tag name="TEMPFOLDER" val="/private/var/folders/lx/b7t0mwsd32jf06zxwz3dn54m0000gn/T/com.microsoft.Powerpoint/TemporaryItems/"/>
  <p:tag name="LATEXFORMHEIGHT" val="312"/>
  <p:tag name="LATEXFORMWIDTH" val="504"/>
  <p:tag name="LATEXFORMWRAP" val="True"/>
  <p:tag name="BITMAPVECTOR" val="0"/>
</p:tagLst>
</file>

<file path=ppt/tags/tag74.xml><?xml version="1.0" encoding="utf-8"?>
<p:tagLst xmlns:a="http://schemas.openxmlformats.org/drawingml/2006/main" xmlns:r="http://schemas.openxmlformats.org/officeDocument/2006/relationships" xmlns:p="http://schemas.openxmlformats.org/presentationml/2006/main">
  <p:tag name="OUTPUTDPI" val="1200"/>
  <p:tag name="ORIGINALHEIGHT" val="33"/>
  <p:tag name="ORIGINALWIDTH" val="152"/>
  <p:tag name="OUTPUTTYPE" val="PDF"/>
  <p:tag name="IGUANATEXVERSION" val="160"/>
  <p:tag name="LATEXADDIN" val="\documentclass{article}&#10;\usepackage{amsmath}&#10;\usepackage{amsfonts}&#10;\usepackage{amssymb}&#10;\usepackage{xcolor}&#10;\usepackage{setspace}&#10;\usepackage[left=8.5cm,right=8.5cm]{geometry}&#10;\pagestyle{empty}&#10;\begin{document}&#10;&#10;\noindent&#10;$\Leftarrow$ Positive semi-definiteness of the Gram matrix $[\textbf{K}]_{ij} = K\left(\boldsymbol{x}_{i}, \boldsymbol{x}_{j}\right)$ ensures a legitimate Gaussian.&#10;&#10;\end{document}"/>
  <p:tag name="IGUANATEXSIZE" val="16"/>
  <p:tag name="IGUANATEXCURSOR" val="162"/>
  <p:tag name="TRANSPARENCY" val="True"/>
  <p:tag name="LATEXENGINEID" val="0"/>
  <p:tag name="TEMPFOLDER" val="/private/var/folders/lx/b7t0mwsd32jf06zxwz3dn54m0000gn/T/com.microsoft.Powerpoint/TemporaryItems/"/>
  <p:tag name="LATEXFORMHEIGHT" val="312"/>
  <p:tag name="LATEXFORMWIDTH" val="504"/>
  <p:tag name="LATEXFORMWRAP" val="True"/>
  <p:tag name="BITMAPVECTOR" val="0"/>
</p:tagLst>
</file>

<file path=ppt/tags/tag75.xml><?xml version="1.0" encoding="utf-8"?>
<p:tagLst xmlns:a="http://schemas.openxmlformats.org/drawingml/2006/main" xmlns:r="http://schemas.openxmlformats.org/officeDocument/2006/relationships" xmlns:p="http://schemas.openxmlformats.org/presentationml/2006/main">
  <p:tag name="OUTPUTDPI" val="1200"/>
  <p:tag name="ORIGINALHEIGHT" val="11"/>
  <p:tag name="ORIGINALWIDTH" val="144"/>
  <p:tag name="OUTPUTTYPE" val="PDF"/>
  <p:tag name="IGUANATEXVERSION" val="160"/>
  <p:tag name="LATEXADDIN" val="\documentclass{article}&#10;\usepackage{amsmath}&#10;\usepackage{amsfonts}&#10;\usepackage{amssymb}&#10;\usepackage{xcolor}&#10;\usepackage{setspace}&#10;\pagestyle{empty}&#10;\begin{document}&#10;&#10;\begin{align*}&#10;\mathcal{N}(\boldsymbol{\mu}, \Sigma) \; \Rightarrow \; \mathcal{GP}(m(\boldsymbol{x}), K(\boldsymbol{x}, \boldsymbol{x'}))&#10;\end{align*}&#10;&#10;\end{document}"/>
  <p:tag name="IGUANATEXSIZE" val="20"/>
  <p:tag name="IGUANATEXCURSOR" val="209"/>
  <p:tag name="TRANSPARENCY" val="True"/>
  <p:tag name="LATEXENGINEID" val="0"/>
  <p:tag name="TEMPFOLDER" val="/private/var/folders/lx/b7t0mwsd32jf06zxwz3dn54m0000gn/T/com.microsoft.Powerpoint/TemporaryItems/"/>
  <p:tag name="LATEXFORMHEIGHT" val="312"/>
  <p:tag name="LATEXFORMWIDTH" val="504"/>
  <p:tag name="LATEXFORMWRAP" val="True"/>
  <p:tag name="BITMAPVECTOR" val="0"/>
</p:tagLst>
</file>

<file path=ppt/tags/tag76.xml><?xml version="1.0" encoding="utf-8"?>
<p:tagLst xmlns:a="http://schemas.openxmlformats.org/drawingml/2006/main" xmlns:r="http://schemas.openxmlformats.org/officeDocument/2006/relationships" xmlns:p="http://schemas.openxmlformats.org/presentationml/2006/main">
  <p:tag name="OUTPUTDPI" val="1200"/>
  <p:tag name="ORIGINALHEIGHT" val="60"/>
  <p:tag name="ORIGINALWIDTH" val="173"/>
  <p:tag name="OUTPUTTYPE" val="PDF"/>
  <p:tag name="IGUANATEXVERSION" val="160"/>
  <p:tag name="LATEXADDIN" val="\documentclass{article}&#10;\usepackage{amsmath}&#10;\usepackage{amsfonts}&#10;\usepackage{amssymb}&#10;\usepackage{xcolor}&#10;\usepackage{setspace}&#10;\pagestyle{empty}&#10;\begin{document}&#10;&#10;\begin{align*}&#10;\Sigma=\left(\begin{array}{ccccc}&#10;1 &amp; 0.99 &amp; 0.98 &amp; 0.97 &amp; 0.96 \\&#10;0.99 &amp; 1 &amp; 0.99 &amp; 0.98 &amp; 0.97 \\&#10;0.98 &amp; 0.99 &amp; 1 &amp; 0.99 &amp; 0.98 \\&#10;0.97 &amp; 0.98 &amp; 0.99 &amp; 1 &amp; 0.99 \\&#10;0.96 &amp; 0.97 &amp; 0.98 &amp; 0.99 &amp; 1&#10;\end{array}\right)&#10;\end{align*}&#10;&#10;\end{document}"/>
  <p:tag name="IGUANATEXSIZE" val="12"/>
  <p:tag name="IGUANATEXCURSOR" val="395"/>
  <p:tag name="TRANSPARENCY" val="True"/>
  <p:tag name="LATEXENGINEID" val="0"/>
  <p:tag name="TEMPFOLDER" val="/private/var/folders/lx/b7t0mwsd32jf06zxwz3dn54m0000gn/T/com.microsoft.Powerpoint/TemporaryItems/"/>
  <p:tag name="LATEXFORMHEIGHT" val="312"/>
  <p:tag name="LATEXFORMWIDTH" val="504"/>
  <p:tag name="LATEXFORMWRAP" val="True"/>
  <p:tag name="BITMAPVECTOR" val="0"/>
</p:tagLst>
</file>

<file path=ppt/tags/tag77.xml><?xml version="1.0" encoding="utf-8"?>
<p:tagLst xmlns:a="http://schemas.openxmlformats.org/drawingml/2006/main" xmlns:r="http://schemas.openxmlformats.org/officeDocument/2006/relationships" xmlns:p="http://schemas.openxmlformats.org/presentationml/2006/main">
  <p:tag name="OUTPUTDPI" val="1200"/>
  <p:tag name="ORIGINALHEIGHT" val="78"/>
  <p:tag name="ORIGINALWIDTH" val="195"/>
  <p:tag name="OUTPUTTYPE" val="PDF"/>
  <p:tag name="IGUANATEXVERSION" val="160"/>
  <p:tag name="LATEXADDIN" val="\documentclass{article}&#10;\usepackage{amsmath}&#10;\usepackage{amsfonts}&#10;\usepackage{amssymb}&#10;\usepackage{xcolor}&#10;\usepackage{setspace}&#10;\pagestyle{empty}&#10;\begin{document}&#10;&#10;\begin{align*}&#10;\Sigma=\left(\begin{array}{cccccc}&#10;1 &amp; 0.99 &amp; 0.98 &amp; 0.97 &amp; 0.96 &amp; \ldots \\&#10;0.99 &amp; 1 &amp; 0.99 &amp; 0.98 &amp; 0.97 &amp; \ldots \\&#10;0.98 &amp; 0.99 &amp; 1 &amp; 0.99 &amp; 0.98 &amp; \ldots \\&#10;0.97 &amp; 0.98 &amp; 0.99 &amp; 1 &amp; 0.99 &amp; \ldots \\&#10;0.96 &amp; 0.97 &amp; 0.98 &amp; 0.99 &amp; 1 &amp; \ldots \\&#10;\vdots &amp; \vdots &amp; \vdots &amp; \vdots &amp; \vdots &amp; \vdots&#10;\end{array}\right)&#10;\end{align*}&#10;&#10;\end{document}"/>
  <p:tag name="IGUANATEXSIZE" val="10"/>
  <p:tag name="IGUANATEXCURSOR" val="496"/>
  <p:tag name="TRANSPARENCY" val="True"/>
  <p:tag name="LATEXENGINEID" val="0"/>
  <p:tag name="TEMPFOLDER" val="/private/var/folders/lx/b7t0mwsd32jf06zxwz3dn54m0000gn/T/com.microsoft.Powerpoint/TemporaryItems/"/>
  <p:tag name="LATEXFORMHEIGHT" val="312"/>
  <p:tag name="LATEXFORMWIDTH" val="504"/>
  <p:tag name="LATEXFORMWRAP" val="True"/>
  <p:tag name="BITMAPVECTOR" val="0"/>
</p:tagLst>
</file>

<file path=ppt/tags/tag78.xml><?xml version="1.0" encoding="utf-8"?>
<p:tagLst xmlns:a="http://schemas.openxmlformats.org/drawingml/2006/main" xmlns:r="http://schemas.openxmlformats.org/officeDocument/2006/relationships" xmlns:p="http://schemas.openxmlformats.org/presentationml/2006/main">
  <p:tag name="OUTPUTDPI" val="1200"/>
  <p:tag name="ORIGINALHEIGHT" val="8"/>
  <p:tag name="ORIGINALWIDTH" val="104"/>
  <p:tag name="OUTPUTTYPE" val="PDF"/>
  <p:tag name="IGUANATEXVERSION" val="160"/>
  <p:tag name="LATEXADDIN" val="\documentclass{article}&#10;\usepackage{amsmath}&#10;\usepackage{amsfonts}&#10;\usepackage{amssymb}&#10;\usepackage{xcolor}&#10;\usepackage{setspace}&#10;\pagestyle{empty}&#10;\begin{document}&#10;&#10;GP with an RBF kernel&#10;&#10;\end{document}"/>
  <p:tag name="IGUANATEXSIZE" val="14"/>
  <p:tag name="IGUANATEXCURSOR" val="187"/>
  <p:tag name="TRANSPARENCY" val="True"/>
  <p:tag name="LATEXENGINEID" val="0"/>
  <p:tag name="TEMPFOLDER" val="/private/var/folders/lx/b7t0mwsd32jf06zxwz3dn54m0000gn/T/com.microsoft.Powerpoint/TemporaryItems/"/>
  <p:tag name="LATEXFORMHEIGHT" val="312"/>
  <p:tag name="LATEXFORMWIDTH" val="504"/>
  <p:tag name="LATEXFORMWRAP" val="True"/>
  <p:tag name="BITMAPVECTOR" val="0"/>
</p:tagLst>
</file>

<file path=ppt/tags/tag79.xml><?xml version="1.0" encoding="utf-8"?>
<p:tagLst xmlns:a="http://schemas.openxmlformats.org/drawingml/2006/main" xmlns:r="http://schemas.openxmlformats.org/officeDocument/2006/relationships" xmlns:p="http://schemas.openxmlformats.org/presentationml/2006/main">
  <p:tag name="OUTPUTDPI" val="1200"/>
  <p:tag name="ORIGINALHEIGHT" val="40"/>
  <p:tag name="ORIGINALWIDTH" val="140"/>
  <p:tag name="OUTPUTTYPE" val="PDF"/>
  <p:tag name="IGUANATEXVERSION" val="160"/>
  <p:tag name="LATEXADDIN" val="\documentclass{article}&#10;\usepackage{amsmath}&#10;\usepackage{amsfonts}&#10;\usepackage{amssymb}&#10;\usepackage{xcolor}&#10;\usepackage{setspace}&#10;\pagestyle{empty}&#10;\begin{document}&#10;&#10;\begin{align*}&#10;&amp; \text{RBF kernel (small length scale): } \\&#10;&amp; K\left(x, x^{\prime}\right)=\exp \left(- \frac{1}{2} \frac{\|x-x^{\prime}\|_2^2}{\textcolor{red}{0.25}^2}\right)&#10;\end{align*}&#10;&#10;\end{document}"/>
  <p:tag name="IGUANATEXSIZE" val="14"/>
  <p:tag name="IGUANATEXCURSOR" val="219"/>
  <p:tag name="TRANSPARENCY" val="True"/>
  <p:tag name="LATEXENGINEID" val="0"/>
  <p:tag name="TEMPFOLDER" val="/private/var/folders/lx/b7t0mwsd32jf06zxwz3dn54m0000gn/T/com.microsoft.Powerpoint/TemporaryItems/"/>
  <p:tag name="LATEXFORMHEIGHT" val="312"/>
  <p:tag name="LATEXFORMWIDTH" val="504"/>
  <p:tag name="LATEXFORMWRAP" val="True"/>
  <p:tag name="BITMAPVECTOR" val="0"/>
</p:tagLst>
</file>

<file path=ppt/tags/tag8.xml><?xml version="1.0" encoding="utf-8"?>
<p:tagLst xmlns:a="http://schemas.openxmlformats.org/drawingml/2006/main" xmlns:r="http://schemas.openxmlformats.org/officeDocument/2006/relationships" xmlns:p="http://schemas.openxmlformats.org/presentationml/2006/main">
  <p:tag name="OUTPUTDPI" val="1200"/>
  <p:tag name="ORIGINALHEIGHT" val="15"/>
  <p:tag name="ORIGINALWIDTH" val="220"/>
  <p:tag name="OUTPUTTYPE" val="PDF"/>
  <p:tag name="IGUANATEXVERSION" val="160"/>
  <p:tag name="LATEXADDIN" val="\documentclass{article}&#10;\usepackage{amsmath}&#10;\usepackage{amsfonts}&#10;\usepackage{amssymb}&#10;\usepackage{xcolor}&#10;\usepackage{setspace}&#10;\pagestyle{empty}&#10;\begin{document}&#10;&#10;\begin{align*}&#10;f_{\hat{\boldsymbol{w}}}(\boldsymbol{x}) = \boldsymbol{\phi}( \boldsymbol{x} )^{\top} \hat{\boldsymbol{w}} \; = \; \boldsymbol{\phi}( \boldsymbol{x} )^{\top}  \Phi^{\top} \cdot \left(  \Phi \Phi^{\top} + \lambda I_n \right)^{-1}  \boldsymbol{y}&#10;\end{align*}&#10;&#10;\end{document}"/>
  <p:tag name="IGUANATEXSIZE" val="18"/>
  <p:tag name="IGUANATEXCURSOR" val="394"/>
  <p:tag name="TRANSPARENCY" val="True"/>
  <p:tag name="LATEXENGINEID" val="0"/>
  <p:tag name="TEMPFOLDER" val="/private/var/folders/lx/b7t0mwsd32jf06zxwz3dn54m0000gn/T/com.microsoft.Powerpoint/TemporaryItems/"/>
  <p:tag name="LATEXFORMHEIGHT" val="312"/>
  <p:tag name="LATEXFORMWIDTH" val="504"/>
  <p:tag name="LATEXFORMWRAP" val="True"/>
  <p:tag name="BITMAPVECTOR" val="0"/>
</p:tagLst>
</file>

<file path=ppt/tags/tag80.xml><?xml version="1.0" encoding="utf-8"?>
<p:tagLst xmlns:a="http://schemas.openxmlformats.org/drawingml/2006/main" xmlns:r="http://schemas.openxmlformats.org/officeDocument/2006/relationships" xmlns:p="http://schemas.openxmlformats.org/presentationml/2006/main">
  <p:tag name="OUTPUTDPI" val="1200"/>
  <p:tag name="ORIGINALHEIGHT" val="40"/>
  <p:tag name="ORIGINALWIDTH" val="138"/>
  <p:tag name="OUTPUTTYPE" val="PDF"/>
  <p:tag name="IGUANATEXVERSION" val="160"/>
  <p:tag name="LATEXADDIN" val="\documentclass{article}&#10;\usepackage{amsmath}&#10;\usepackage{amsfonts}&#10;\usepackage{amssymb}&#10;\usepackage{xcolor}&#10;\usepackage{setspace}&#10;\pagestyle{empty}&#10;\begin{document}&#10;&#10;\begin{align*}&#10;&amp; \text{RBF kernel (big length scale): } \\&#10;&amp; K\left(x, x^{\prime}\right)=\exp \left(- \frac{1}{2} \frac{\|x-x^{\prime}\|_2^2}{\textcolor{red}{4}^2}\right)&#10;\end{align*}&#10;&#10;\end{document}"/>
  <p:tag name="IGUANATEXSIZE" val="14"/>
  <p:tag name="IGUANATEXCURSOR" val="325"/>
  <p:tag name="TRANSPARENCY" val="True"/>
  <p:tag name="LATEXENGINEID" val="0"/>
  <p:tag name="TEMPFOLDER" val="/private/var/folders/lx/b7t0mwsd32jf06zxwz3dn54m0000gn/T/com.microsoft.Powerpoint/TemporaryItems/"/>
  <p:tag name="LATEXFORMHEIGHT" val="312"/>
  <p:tag name="LATEXFORMWIDTH" val="504"/>
  <p:tag name="LATEXFORMWRAP" val="True"/>
  <p:tag name="BITMAPVECTOR" val="0"/>
</p:tagLst>
</file>

<file path=ppt/tags/tag81.xml><?xml version="1.0" encoding="utf-8"?>
<p:tagLst xmlns:a="http://schemas.openxmlformats.org/drawingml/2006/main" xmlns:r="http://schemas.openxmlformats.org/officeDocument/2006/relationships" xmlns:p="http://schemas.openxmlformats.org/presentationml/2006/main">
  <p:tag name="OUTPUTDPI" val="1200"/>
  <p:tag name="ORIGINALHEIGHT" val="55"/>
  <p:tag name="ORIGINALWIDTH" val="63"/>
  <p:tag name="OUTPUTTYPE" val="PDF"/>
  <p:tag name="IGUANATEXVERSION" val="160"/>
  <p:tag name="LATEXADDIN" val="\documentclass{article}&#10;\usepackage{amsmath}&#10;\usepackage{amsfonts}&#10;\usepackage{amssymb}&#10;\usepackage{xcolor}&#10;\usepackage{setspace}&#10;\pagestyle{empty}&#10;\begin{document}&#10;&#10;\begin{align*}&#10;&amp; \text{Mat{\' e}rn with } \\&#10;&amp; \nu = 3 / 2 \\&#10;&amp; \text{(Larger } \nu \Rightarrow \\&#10;&amp; \text{smoother $f(\cdot)$)}&#10;\end{align*}&#10;&#10;\end{document}"/>
  <p:tag name="IGUANATEXSIZE" val="14"/>
  <p:tag name="IGUANATEXCURSOR" val="290"/>
  <p:tag name="TRANSPARENCY" val="True"/>
  <p:tag name="LATEXENGINEID" val="0"/>
  <p:tag name="TEMPFOLDER" val="/private/var/folders/lx/b7t0mwsd32jf06zxwz3dn54m0000gn/T/com.microsoft.Powerpoint/TemporaryItems/"/>
  <p:tag name="LATEXFORMHEIGHT" val="312"/>
  <p:tag name="LATEXFORMWIDTH" val="504"/>
  <p:tag name="LATEXFORMWRAP" val="True"/>
  <p:tag name="BITMAPVECTOR" val="0"/>
</p:tagLst>
</file>

<file path=ppt/tags/tag82.xml><?xml version="1.0" encoding="utf-8"?>
<p:tagLst xmlns:a="http://schemas.openxmlformats.org/drawingml/2006/main" xmlns:r="http://schemas.openxmlformats.org/officeDocument/2006/relationships" xmlns:p="http://schemas.openxmlformats.org/presentationml/2006/main">
  <p:tag name="OUTPUTDPI" val="1200"/>
  <p:tag name="ORIGINALHEIGHT" val="25"/>
  <p:tag name="ORIGINALWIDTH" val="91"/>
  <p:tag name="OUTPUTTYPE" val="PDF"/>
  <p:tag name="IGUANATEXVERSION" val="160"/>
  <p:tag name="LATEXADDIN" val="\documentclass{article}&#10;\usepackage{amsmath}&#10;\usepackage{amsfonts}&#10;\usepackage{amssymb}&#10;\usepackage{xcolor}&#10;\usepackage{setspace}&#10;\pagestyle{empty}&#10;\begin{document}&#10;&#10;\begin{align*}&#10;&amp; \text{Brownian motion } \\&#10;&amp; K(x, x') = \min(x, x')&#10;\end{align*}&#10;&#10;\end{document}"/>
  <p:tag name="IGUANATEXSIZE" val="14"/>
  <p:tag name="IGUANATEXCURSOR" val="233"/>
  <p:tag name="TRANSPARENCY" val="True"/>
  <p:tag name="LATEXENGINEID" val="0"/>
  <p:tag name="TEMPFOLDER" val="/private/var/folders/lx/b7t0mwsd32jf06zxwz3dn54m0000gn/T/com.microsoft.Powerpoint/TemporaryItems/"/>
  <p:tag name="LATEXFORMHEIGHT" val="312"/>
  <p:tag name="LATEXFORMWIDTH" val="504"/>
  <p:tag name="LATEXFORMWRAP" val="True"/>
  <p:tag name="BITMAPVECTOR" val="0"/>
</p:tagLst>
</file>

<file path=ppt/tags/tag83.xml><?xml version="1.0" encoding="utf-8"?>
<p:tagLst xmlns:a="http://schemas.openxmlformats.org/drawingml/2006/main" xmlns:r="http://schemas.openxmlformats.org/officeDocument/2006/relationships" xmlns:p="http://schemas.openxmlformats.org/presentationml/2006/main">
  <p:tag name="OUTPUTDPI" val="1200"/>
  <p:tag name="ORIGINALHEIGHT" val="12"/>
  <p:tag name="ORIGINALWIDTH" val="243"/>
  <p:tag name="OUTPUTTYPE" val="PDF"/>
  <p:tag name="IGUANATEXVERSION" val="160"/>
  <p:tag name="LATEXADDIN" val="\documentclass{article}&#10;\usepackage{amsmath}&#10;\usepackage{amsfonts}&#10;\usepackage{amssymb}&#10;\usepackage{xcolor}&#10;\usepackage{setspace}&#10;\pagestyle{empty}&#10;\begin{document}&#10;&#10;\begin{align*}&#10;\forall A \in \mathbb{R}^{d \times p}, \;\; \boldsymbol{y} \sim \mathcal{N}_p(\boldsymbol{\mu}, \; \Sigma) \;\; \Rightarrow \;\; A\boldsymbol{y} \sim \mathcal{N}_d(A \boldsymbol{\mu}, \; A \Sigma A^\top)&#10;\end{align*}&#10;&#10;\end{document}"/>
  <p:tag name="IGUANATEXSIZE" val="20"/>
  <p:tag name="IGUANATEXCURSOR" val="295"/>
  <p:tag name="TRANSPARENCY" val="True"/>
  <p:tag name="LATEXENGINEID" val="0"/>
  <p:tag name="TEMPFOLDER" val="/private/var/folders/lx/b7t0mwsd32jf06zxwz3dn54m0000gn/T/com.microsoft.Powerpoint/TemporaryItems/"/>
  <p:tag name="LATEXFORMHEIGHT" val="312"/>
  <p:tag name="LATEXFORMWIDTH" val="504"/>
  <p:tag name="LATEXFORMWRAP" val="True"/>
  <p:tag name="BITMAPVECTOR" val="0"/>
</p:tagLst>
</file>

<file path=ppt/tags/tag84.xml><?xml version="1.0" encoding="utf-8"?>
<p:tagLst xmlns:a="http://schemas.openxmlformats.org/drawingml/2006/main" xmlns:r="http://schemas.openxmlformats.org/officeDocument/2006/relationships" xmlns:p="http://schemas.openxmlformats.org/presentationml/2006/main">
  <p:tag name="OUTPUTDPI" val="1200"/>
  <p:tag name="ORIGINALHEIGHT" val="24"/>
  <p:tag name="ORIGINALWIDTH" val="170"/>
  <p:tag name="OUTPUTTYPE" val="PDF"/>
  <p:tag name="IGUANATEXVERSION" val="160"/>
  <p:tag name="LATEXADDIN" val="\documentclass{article}&#10;\usepackage{amsmath}&#10;\usepackage{amsfonts}&#10;\usepackage{amssymb}&#10;\usepackage{xcolor}&#10;\usepackage{setspace}&#10;\pagestyle{empty}&#10;\begin{document}&#10;&#10;\begin{align*}&#10;\left[ \begin{array}{c}&#10;\boldsymbol{y}_a \\&#10;\boldsymbol{y}_b&#10;\end{array}\right] \sim \mathcal{N}\left(\left[ \begin{array}{c}&#10;\boldsymbol{\mu}_a \\&#10;\boldsymbol{\mu}_b&#10;\end{array}\right], \;  \left[ \begin{array}{cc}&#10;\Sigma_{aa} &amp; \Sigma_{ab} \\&#10;\Sigma_{ba} &amp; \Sigma_{bb} \end{array} \right] \right)&#10;\end{align*}&#10;&#10;\end{document}"/>
  <p:tag name="IGUANATEXSIZE" val="20"/>
  <p:tag name="IGUANATEXCURSOR" val="445"/>
  <p:tag name="TRANSPARENCY" val="True"/>
  <p:tag name="LATEXENGINEID" val="0"/>
  <p:tag name="TEMPFOLDER" val="/private/var/folders/lx/b7t0mwsd32jf06zxwz3dn54m0000gn/T/com.microsoft.Powerpoint/TemporaryItems/"/>
  <p:tag name="LATEXFORMHEIGHT" val="426"/>
  <p:tag name="LATEXFORMWIDTH" val="504"/>
  <p:tag name="LATEXFORMWRAP" val="True"/>
  <p:tag name="BITMAPVECTOR" val="0"/>
</p:tagLst>
</file>

<file path=ppt/tags/tag85.xml><?xml version="1.0" encoding="utf-8"?>
<p:tagLst xmlns:a="http://schemas.openxmlformats.org/drawingml/2006/main" xmlns:r="http://schemas.openxmlformats.org/officeDocument/2006/relationships" xmlns:p="http://schemas.openxmlformats.org/presentationml/2006/main">
  <p:tag name="OUTPUTDPI" val="1200"/>
  <p:tag name="ORIGINALHEIGHT" val="11"/>
  <p:tag name="ORIGINALWIDTH" val="91"/>
  <p:tag name="OUTPUTTYPE" val="PDF"/>
  <p:tag name="IGUANATEXVERSION" val="160"/>
  <p:tag name="LATEXADDIN" val="\documentclass{article}&#10;\usepackage{amsmath}&#10;\usepackage{amsfonts}&#10;\usepackage{amssymb}&#10;\usepackage{xcolor}&#10;\usepackage{setspace}&#10;\pagestyle{empty}&#10;\begin{document}&#10;&#10;\begin{align*}&#10;\Rightarrow \;\; &#10;\boldsymbol{y}_a  \sim \mathcal{N} \left( \boldsymbol{\mu}_a \;  \Sigma_{aa} \right)&#10;\end{align*}&#10;&#10;\end{document}"/>
  <p:tag name="IGUANATEXSIZE" val="20"/>
  <p:tag name="IGUANATEXCURSOR" val="275"/>
  <p:tag name="TRANSPARENCY" val="True"/>
  <p:tag name="LATEXENGINEID" val="0"/>
  <p:tag name="TEMPFOLDER" val="/private/var/folders/lx/b7t0mwsd32jf06zxwz3dn54m0000gn/T/com.microsoft.Powerpoint/TemporaryItems/"/>
  <p:tag name="LATEXFORMHEIGHT" val="426"/>
  <p:tag name="LATEXFORMWIDTH" val="504"/>
  <p:tag name="LATEXFORMWRAP" val="True"/>
  <p:tag name="BITMAPVECTOR" val="0"/>
</p:tagLst>
</file>

<file path=ppt/tags/tag86.xml><?xml version="1.0" encoding="utf-8"?>
<p:tagLst xmlns:a="http://schemas.openxmlformats.org/drawingml/2006/main" xmlns:r="http://schemas.openxmlformats.org/officeDocument/2006/relationships" xmlns:p="http://schemas.openxmlformats.org/presentationml/2006/main">
  <p:tag name="OUTPUTDPI" val="1200"/>
  <p:tag name="ORIGINALHEIGHT" val="24"/>
  <p:tag name="ORIGINALWIDTH" val="170"/>
  <p:tag name="OUTPUTTYPE" val="PDF"/>
  <p:tag name="IGUANATEXVERSION" val="160"/>
  <p:tag name="LATEXADDIN" val="\documentclass{article}&#10;\usepackage{amsmath}&#10;\usepackage{amsfonts}&#10;\usepackage{amssymb}&#10;\usepackage{xcolor}&#10;\usepackage{setspace}&#10;\pagestyle{empty}&#10;\begin{document}&#10;&#10;\begin{align*}&#10;\left[ \begin{array}{c}&#10;\boldsymbol{y}_a \\&#10;\boldsymbol{y}_b&#10;\end{array}\right] \sim \mathcal{N}\left(\left[ \begin{array}{c}&#10;\boldsymbol{\mu}_a \\&#10;\boldsymbol{\mu}_b&#10;\end{array}\right], \;  \left[ \begin{array}{cc}&#10;\Sigma_{aa} &amp; \Sigma_{ab} \\&#10;\Sigma_{ba} &amp; \Sigma_{bb} \end{array} \right] \right)&#10;\end{align*}&#10;&#10;\end{document}"/>
  <p:tag name="IGUANATEXSIZE" val="20"/>
  <p:tag name="IGUANATEXCURSOR" val="445"/>
  <p:tag name="TRANSPARENCY" val="True"/>
  <p:tag name="LATEXENGINEID" val="0"/>
  <p:tag name="TEMPFOLDER" val="/private/var/folders/lx/b7t0mwsd32jf06zxwz3dn54m0000gn/T/com.microsoft.Powerpoint/TemporaryItems/"/>
  <p:tag name="LATEXFORMHEIGHT" val="426"/>
  <p:tag name="LATEXFORMWIDTH" val="504"/>
  <p:tag name="LATEXFORMWRAP" val="True"/>
  <p:tag name="BITMAPVECTOR" val="0"/>
</p:tagLst>
</file>

<file path=ppt/tags/tag87.xml><?xml version="1.0" encoding="utf-8"?>
<p:tagLst xmlns:a="http://schemas.openxmlformats.org/drawingml/2006/main" xmlns:r="http://schemas.openxmlformats.org/officeDocument/2006/relationships" xmlns:p="http://schemas.openxmlformats.org/presentationml/2006/main">
  <p:tag name="OUTPUTDPI" val="1200"/>
  <p:tag name="ORIGINALHEIGHT" val="54"/>
  <p:tag name="ORIGINALWIDTH" val="185"/>
  <p:tag name="OUTPUTTYPE" val="PDF"/>
  <p:tag name="IGUANATEXVERSION" val="160"/>
  <p:tag name="LATEXADDIN" val="\documentclass{article}&#10;\usepackage{amsmath}&#10;\usepackage{amsfonts}&#10;\usepackage{amssymb}&#10;\usepackage{xcolor}&#10;\usepackage{setspace}&#10;\pagestyle{empty}&#10;\begin{document}&#10;&#10;\begin{spacing}{1.5}&#10;\begin{align*}&#10;\Rightarrow \;\; &amp;&#10;\boldsymbol{y}_a \mid \{ \boldsymbol{y}_b = \boldsymbol{y}^{\text{obs}}_b \} \;\;  \sim \;\; \mathcal{N} \left( \boldsymbol{\mu}_a^{\text{cond}} , \;  \Sigma_{aa}^{\text{cond}} \right) \\&#10;&amp; \;\; \boldsymbol{\mu}_a^{\text{cond}} = \boldsymbol{\mu}_a + \Sigma_{ab} \; \Sigma_{bb}^{-1} \; (\boldsymbol{y}^{\text{obs}}_b - \boldsymbol{\mu}_b) \\&#10;&amp; \;\; \Sigma_{aa}^{\text{cond}} = \Sigma_{aa} - \Sigma_{ab} \; \Sigma_{bb}^{-1} \; \Sigma_{ba}&#10;\end{align*}&#10;\end{spacing}&#10;&#10;\end{document}"/>
  <p:tag name="IGUANATEXSIZE" val="20"/>
  <p:tag name="IGUANATEXCURSOR" val="569"/>
  <p:tag name="TRANSPARENCY" val="True"/>
  <p:tag name="LATEXENGINEID" val="0"/>
  <p:tag name="TEMPFOLDER" val="/private/var/folders/lx/b7t0mwsd32jf06zxwz3dn54m0000gn/T/com.microsoft.Powerpoint/TemporaryItems/"/>
  <p:tag name="LATEXFORMHEIGHT" val="426"/>
  <p:tag name="LATEXFORMWIDTH" val="504"/>
  <p:tag name="LATEXFORMWRAP" val="True"/>
  <p:tag name="BITMAPVECTOR" val="0"/>
</p:tagLst>
</file>

<file path=ppt/tags/tag88.xml><?xml version="1.0" encoding="utf-8"?>
<p:tagLst xmlns:a="http://schemas.openxmlformats.org/drawingml/2006/main" xmlns:r="http://schemas.openxmlformats.org/officeDocument/2006/relationships" xmlns:p="http://schemas.openxmlformats.org/presentationml/2006/main">
  <p:tag name="OUTPUTDPI" val="1200"/>
  <p:tag name="ORIGINALHEIGHT" val="12"/>
  <p:tag name="ORIGINALWIDTH" val="74"/>
  <p:tag name="OUTPUTTYPE" val="PDF"/>
  <p:tag name="IGUANATEXVERSION" val="160"/>
  <p:tag name="LATEXADDIN" val="\documentclass{article}&#10;\usepackage{amsmath}&#10;\usepackage{amsfonts}&#10;\usepackage{amssymb}&#10;\usepackage{xcolor}&#10;\usepackage{setspace}&#10;\pagestyle{empty}&#10;\begin{document}&#10;&#10;\begin{align*}&#10;p(\boldsymbol{y}_a \mid \boldsymbol{y}_b = \boldsymbol{y}^{\text{obs}}_b)&#10;\end{align*}&#10;&#10;\end{document}"/>
  <p:tag name="IGUANATEXSIZE" val="16"/>
  <p:tag name="IGUANATEXCURSOR" val="242"/>
  <p:tag name="TRANSPARENCY" val="True"/>
  <p:tag name="LATEXENGINEID" val="0"/>
  <p:tag name="TEMPFOLDER" val="/private/var/folders/lx/b7t0mwsd32jf06zxwz3dn54m0000gn/T/com.microsoft.Powerpoint/TemporaryItems/"/>
  <p:tag name="LATEXFORMHEIGHT" val="312"/>
  <p:tag name="LATEXFORMWIDTH" val="504"/>
  <p:tag name="LATEXFORMWRAP" val="True"/>
  <p:tag name="BITMAPVECTOR" val="0"/>
</p:tagLst>
</file>

<file path=ppt/tags/tag89.xml><?xml version="1.0" encoding="utf-8"?>
<p:tagLst xmlns:a="http://schemas.openxmlformats.org/drawingml/2006/main" xmlns:r="http://schemas.openxmlformats.org/officeDocument/2006/relationships" xmlns:p="http://schemas.openxmlformats.org/presentationml/2006/main">
  <p:tag name="OUTPUTDPI" val="1200"/>
  <p:tag name="ORIGINALHEIGHT" val="58"/>
  <p:tag name="ORIGINALWIDTH" val="253"/>
  <p:tag name="OUTPUTTYPE" val="PDF"/>
  <p:tag name="IGUANATEXVERSION" val="160"/>
  <p:tag name="LATEXADDIN" val="\documentclass{article}&#10;\usepackage{amsmath}&#10;\usepackage{amsfonts}&#10;\usepackage{amssymb}&#10;\usepackage{xcolor}&#10;\usepackage{setspace}&#10;\pagestyle{empty}&#10;\begin{document}&#10;&#10;% ----&#10;\begin{spacing}{1.5}&#10;\begin{align*}&#10;&amp; \quad \; p(\boldsymbol{y}_a \mid \boldsymbol{y}_b = \boldsymbol{y}^{\text{obs}}_b) = p\left(\boldsymbol{y}_a, \boldsymbol{y}^{\text{obs}}_b \right) / p(\boldsymbol{y}^{\text{obs}}_b) \\&#10;&amp;=\frac{\exp \left(\text {quadratic in } \boldsymbol{y}_a \text { and } \boldsymbol{y}^{\text{obs}}_b \right)}{\text { const }}  = \frac{\exp \left(\text {quadratic in } \boldsymbol{y}_a \right)}{\text { const }} \\&#10;&amp;=\text { normal distribution! }&#10;\end{align*}&#10;\end{spacing}&#10;% ---- &#10;&#10;\end{document}"/>
  <p:tag name="IGUANATEXSIZE" val="16"/>
  <p:tag name="IGUANATEXCURSOR" val="393"/>
  <p:tag name="TRANSPARENCY" val="True"/>
  <p:tag name="LATEXENGINEID" val="0"/>
  <p:tag name="TEMPFOLDER" val="/private/var/folders/lx/b7t0mwsd32jf06zxwz3dn54m0000gn/T/com.microsoft.Powerpoint/TemporaryItems/"/>
  <p:tag name="LATEXFORMHEIGHT" val="312"/>
  <p:tag name="LATEXFORMWIDTH" val="504"/>
  <p:tag name="LATEXFORMWRAP" val="True"/>
  <p:tag name="BITMAPVECTOR" val="0"/>
</p:tagLst>
</file>

<file path=ppt/tags/tag9.xml><?xml version="1.0" encoding="utf-8"?>
<p:tagLst xmlns:a="http://schemas.openxmlformats.org/drawingml/2006/main" xmlns:r="http://schemas.openxmlformats.org/officeDocument/2006/relationships" xmlns:p="http://schemas.openxmlformats.org/presentationml/2006/main">
  <p:tag name="OUTPUTDPI" val="1200"/>
  <p:tag name="ORIGINALHEIGHT" val="12"/>
  <p:tag name="ORIGINALWIDTH" val="74"/>
  <p:tag name="OUTPUTTYPE" val="PDF"/>
  <p:tag name="IGUANATEXVERSION" val="160"/>
  <p:tag name="LATEXADDIN" val="\documentclass{article}&#10;\usepackage{amsmath}&#10;\usepackage{amsfonts}&#10;\usepackage{amssymb}&#10;\usepackage{xcolor}&#10;\usepackage{setspace}&#10;\pagestyle{empty}&#10;\begin{document}&#10;&#10;\begin{align*}&#10;\boldsymbol{\phi}(x) = [1, x, x^2]^\top&#10;\end{align*}&#10;&#10;\end{document}"/>
  <p:tag name="IGUANATEXSIZE" val="18"/>
  <p:tag name="IGUANATEXCURSOR" val="220"/>
  <p:tag name="TRANSPARENCY" val="True"/>
  <p:tag name="LATEXENGINEID" val="0"/>
  <p:tag name="TEMPFOLDER" val="/private/var/folders/lx/b7t0mwsd32jf06zxwz3dn54m0000gn/T/com.microsoft.Powerpoint/TemporaryItems/"/>
  <p:tag name="LATEXFORMHEIGHT" val="312"/>
  <p:tag name="LATEXFORMWIDTH" val="504"/>
  <p:tag name="LATEXFORMWRAP" val="True"/>
  <p:tag name="BITMAPVECTOR" val="0"/>
</p:tagLst>
</file>

<file path=ppt/tags/tag90.xml><?xml version="1.0" encoding="utf-8"?>
<p:tagLst xmlns:a="http://schemas.openxmlformats.org/drawingml/2006/main" xmlns:r="http://schemas.openxmlformats.org/officeDocument/2006/relationships" xmlns:p="http://schemas.openxmlformats.org/presentationml/2006/main">
  <p:tag name="OUTPUTDPI" val="1200"/>
  <p:tag name="ORIGINALHEIGHT" val="26"/>
  <p:tag name="ORIGINALWIDTH" val="133"/>
  <p:tag name="OUTPUTTYPE" val="PDF"/>
  <p:tag name="IGUANATEXVERSION" val="160"/>
  <p:tag name="LATEXADDIN" val="\documentclass{article}&#10;\usepackage{amsmath}&#10;\usepackage{amsfonts}&#10;\usepackage{amssymb}&#10;\usepackage{xcolor}&#10;\usepackage{setspace}&#10;\pagestyle{empty}&#10;\begin{document}&#10;&#10;&#10;\begin{spacing}{1.25}&#10;Remark: $\Sigma_{aa}^{\text{cond}}$ is the &#10;&#10;\textcolor{blue}{Schur complement} of $\Sigma_{bb}$ in $\Sigma$.&#10;\end{spacing}&#10;&#10;\end{document}"/>
  <p:tag name="IGUANATEXSIZE" val="16"/>
  <p:tag name="IGUANATEXCURSOR" val="268"/>
  <p:tag name="TRANSPARENCY" val="True"/>
  <p:tag name="LATEXENGINEID" val="0"/>
  <p:tag name="TEMPFOLDER" val="/private/var/folders/lx/b7t0mwsd32jf06zxwz3dn54m0000gn/T/com.microsoft.Powerpoint/TemporaryItems/"/>
  <p:tag name="LATEXFORMHEIGHT" val="312"/>
  <p:tag name="LATEXFORMWIDTH" val="504"/>
  <p:tag name="LATEXFORMWRAP" val="True"/>
  <p:tag name="BITMAPVECTOR" val="0"/>
</p:tagLst>
</file>

<file path=ppt/tags/tag91.xml><?xml version="1.0" encoding="utf-8"?>
<p:tagLst xmlns:a="http://schemas.openxmlformats.org/drawingml/2006/main" xmlns:r="http://schemas.openxmlformats.org/officeDocument/2006/relationships" xmlns:p="http://schemas.openxmlformats.org/presentationml/2006/main">
  <p:tag name="OUTPUTDPI" val="1200"/>
  <p:tag name="ORIGINALHEIGHT" val="13"/>
  <p:tag name="ORIGINALWIDTH" val="221"/>
  <p:tag name="OUTPUTTYPE" val="PDF"/>
  <p:tag name="IGUANATEXVERSION" val="160"/>
  <p:tag name="LATEXADDIN" val="\documentclass{article}&#10;\usepackage{amsmath}&#10;\usepackage{amsfonts}&#10;\usepackage{amssymb}&#10;\usepackage{xcolor}&#10;\usepackage{setspace}&#10;\pagestyle{empty}&#10;\begin{document}&#10;&#10;\begin{align*}&#10;\left[ f\left(\boldsymbol{x}_1\right), f\left(\boldsymbol{x}_2\right), \ldots, f\left(\boldsymbol{x}_n\right), f(\boldsymbol{x}_*) \right]^\top \; \sim \; \mathcal{N}_{n+1}(0, \; \Sigma)&#10;\end{align*}&#10;&#10;\end{document}"/>
  <p:tag name="IGUANATEXSIZE" val="20"/>
  <p:tag name="IGUANATEXCURSOR" val="243"/>
  <p:tag name="TRANSPARENCY" val="True"/>
  <p:tag name="LATEXENGINEID" val="0"/>
  <p:tag name="TEMPFOLDER" val="/private/var/folders/lx/b7t0mwsd32jf06zxwz3dn54m0000gn/T/com.microsoft.Powerpoint/TemporaryItems/"/>
  <p:tag name="LATEXFORMHEIGHT" val="312"/>
  <p:tag name="LATEXFORMWIDTH" val="504"/>
  <p:tag name="LATEXFORMWRAP" val="True"/>
  <p:tag name="BITMAPVECTOR" val="0"/>
</p:tagLst>
</file>

<file path=ppt/tags/tag92.xml><?xml version="1.0" encoding="utf-8"?>
<p:tagLst xmlns:a="http://schemas.openxmlformats.org/drawingml/2006/main" xmlns:r="http://schemas.openxmlformats.org/officeDocument/2006/relationships" xmlns:p="http://schemas.openxmlformats.org/presentationml/2006/main">
  <p:tag name="OUTPUTDPI" val="1200"/>
  <p:tag name="ORIGINALHEIGHT" val="55"/>
  <p:tag name="ORIGINALWIDTH" val="359"/>
  <p:tag name="OUTPUTTYPE" val="PDF"/>
  <p:tag name="IGUANATEXVERSION" val="160"/>
  <p:tag name="LATEXADDIN" val="\documentclass{article}&#10;\usepackage{amsmath}&#10;\usepackage{amsfonts}&#10;\usepackage{amssymb}&#10;\usepackage{xcolor}&#10;\usepackage{setspace}&#10;\pagestyle{empty}&#10;\begin{document}&#10;&#10;&#10;\begin{align*}&#10;\Sigma = \left[\begin{array}{ccc|c}&#10;K\left(\boldsymbol{x}_1, \boldsymbol{x}_1\right) &amp; \ldots &amp; K\left(\boldsymbol{x}_1, \boldsymbol{x}_n\right) &amp; K\left(\boldsymbol{x}_1, \boldsymbol{x}_*\right) \\&#10;\vdots &amp; &amp; \vdots &amp; \vdots \\&#10;K\left(\boldsymbol{x}_n, \boldsymbol{x}_1\right) &amp; \ldots &amp; K\left(\boldsymbol{x}_n, \boldsymbol{x}_n\right) &amp; K\left(\boldsymbol{x}_n, \boldsymbol{x}_*\right) \\&#10;\hline K\left(\boldsymbol{x}_*, \boldsymbol{x}_1\right) &amp; \ldots &amp; K\left(\boldsymbol{x}_*, \boldsymbol{x}_n\right) &amp; K(\boldsymbol{x}_*, \boldsymbol{x}_*)&#10;\end{array}\right] =: \left[\begin{array}{ccc|c}&#10;&amp;  &amp;  &amp;  \\&#10;&amp; K_{XX} &amp;  &amp; K_{X \boldsymbol{x}_*} \\ &#10;&amp; &amp; &amp;  \\&#10;\hline  &amp; K_{\boldsymbol{x}_* X} &amp;  &amp; K(\boldsymbol{x}_*, \boldsymbol{x}_*)&#10;\end{array}\right]&#10;\end{align*}&#10;&#10;&#10;\end{document}"/>
  <p:tag name="IGUANATEXSIZE" val="18"/>
  <p:tag name="IGUANATEXCURSOR" val="826"/>
  <p:tag name="TRANSPARENCY" val="True"/>
  <p:tag name="LATEXENGINEID" val="0"/>
  <p:tag name="TEMPFOLDER" val="/private/var/folders/lx/b7t0mwsd32jf06zxwz3dn54m0000gn/T/com.microsoft.Powerpoint/TemporaryItems/"/>
  <p:tag name="LATEXFORMHEIGHT" val="312"/>
  <p:tag name="LATEXFORMWIDTH" val="504"/>
  <p:tag name="LATEXFORMWRAP" val="True"/>
  <p:tag name="BITMAPVECTOR" val="0"/>
</p:tagLst>
</file>

<file path=ppt/tags/tag93.xml><?xml version="1.0" encoding="utf-8"?>
<p:tagLst xmlns:a="http://schemas.openxmlformats.org/drawingml/2006/main" xmlns:r="http://schemas.openxmlformats.org/officeDocument/2006/relationships" xmlns:p="http://schemas.openxmlformats.org/presentationml/2006/main">
  <p:tag name="OUTPUTDPI" val="1200"/>
  <p:tag name="ORIGINALHEIGHT" val="13"/>
  <p:tag name="ORIGINALWIDTH" val="168"/>
  <p:tag name="OUTPUTTYPE" val="PDF"/>
  <p:tag name="IGUANATEXVERSION" val="160"/>
  <p:tag name="LATEXADDIN" val="\documentclass{article}&#10;\usepackage{amsmath}&#10;\usepackage{amsfonts}&#10;\usepackage{amssymb}&#10;\usepackage{xcolor}&#10;\usepackage{setspace}&#10;\pagestyle{empty}&#10;\begin{document}&#10;&#10;\begin{align*}&#10;\left[ y_{1}, y_{2}, \ldots, y_{n}, f(\boldsymbol{x}_*) \right]^\top \; \sim \; \mathcal{N}_{n+1}(0, \; \Sigma')&#10;\end{align*}&#10;&#10;\end{document}"/>
  <p:tag name="IGUANATEXSIZE" val="20"/>
  <p:tag name="IGUANATEXCURSOR" val="213"/>
  <p:tag name="TRANSPARENCY" val="True"/>
  <p:tag name="LATEXENGINEID" val="0"/>
  <p:tag name="TEMPFOLDER" val="/private/var/folders/lx/b7t0mwsd32jf06zxwz3dn54m0000gn/T/com.microsoft.Powerpoint/TemporaryItems/"/>
  <p:tag name="LATEXFORMHEIGHT" val="312"/>
  <p:tag name="LATEXFORMWIDTH" val="504"/>
  <p:tag name="LATEXFORMWRAP" val="True"/>
  <p:tag name="BITMAPVECTOR" val="0"/>
</p:tagLst>
</file>

<file path=ppt/tags/tag94.xml><?xml version="1.0" encoding="utf-8"?>
<p:tagLst xmlns:a="http://schemas.openxmlformats.org/drawingml/2006/main" xmlns:r="http://schemas.openxmlformats.org/officeDocument/2006/relationships" xmlns:p="http://schemas.openxmlformats.org/presentationml/2006/main">
  <p:tag name="OUTPUTDPI" val="1200"/>
  <p:tag name="ORIGINALHEIGHT" val="49"/>
  <p:tag name="ORIGINALWIDTH" val="168"/>
  <p:tag name="OUTPUTTYPE" val="PDF"/>
  <p:tag name="IGUANATEXVERSION" val="160"/>
  <p:tag name="LATEXADDIN" val="\documentclass{article}&#10;\usepackage{amsmath}&#10;\usepackage{amsfonts}&#10;\usepackage{amssymb}&#10;\usepackage{xcolor}&#10;\usepackage{setspace}&#10;\pagestyle{empty}&#10;\begin{document}&#10;&#10;&#10;\begin{align*}&#10;\Sigma' = \left[\begin{array}{ccc|c}&#10;&amp;  &amp;  &amp;  \\&#10;&amp; K_{XX} + \sigma_n^2 I &amp;  &amp; K_{X \boldsymbol{x}_*} \\ &#10;&amp; &amp; &amp;  \\&#10;\hline  &amp; K_{\boldsymbol{x}_* X} &amp;  &amp; K(\boldsymbol{x}_*, \boldsymbol{x}_*)&#10;\end{array}\right]&#10;\end{align*}&#10;&#10;&#10;\end{document}"/>
  <p:tag name="IGUANATEXSIZE" val="20"/>
  <p:tag name="IGUANATEXCURSOR" val="281"/>
  <p:tag name="TRANSPARENCY" val="True"/>
  <p:tag name="LATEXENGINEID" val="0"/>
  <p:tag name="TEMPFOLDER" val="/private/var/folders/lx/b7t0mwsd32jf06zxwz3dn54m0000gn/T/com.microsoft.Powerpoint/TemporaryItems/"/>
  <p:tag name="LATEXFORMHEIGHT" val="312"/>
  <p:tag name="LATEXFORMWIDTH" val="504"/>
  <p:tag name="LATEXFORMWRAP" val="True"/>
  <p:tag name="BITMAPVECTOR" val="0"/>
</p:tagLst>
</file>

<file path=ppt/tags/tag95.xml><?xml version="1.0" encoding="utf-8"?>
<p:tagLst xmlns:a="http://schemas.openxmlformats.org/drawingml/2006/main" xmlns:r="http://schemas.openxmlformats.org/officeDocument/2006/relationships" xmlns:p="http://schemas.openxmlformats.org/presentationml/2006/main">
  <p:tag name="OUTPUTDPI" val="1200"/>
  <p:tag name="ORIGINALHEIGHT" val="12"/>
  <p:tag name="ORIGINALWIDTH" val="128"/>
  <p:tag name="OUTPUTTYPE" val="PDF"/>
  <p:tag name="IGUANATEXVERSION" val="160"/>
  <p:tag name="LATEXADDIN" val="\documentclass{article}&#10;\usepackage{amsmath}&#10;\usepackage{amsfonts}&#10;\usepackage{amssymb}&#10;\usepackage{xcolor}&#10;\usepackage{setspace}&#10;\pagestyle{empty}&#10;\begin{document}&#10;&#10;\begin{align*}&#10;y_{i} = f(\boldsymbol{x}_i) + \epsilon, \;\; \epsilon \sim \mathcal{N}(0, \; \sigma_n^2)&#10;\end{align*}&#10;&#10;\end{document}"/>
  <p:tag name="IGUANATEXSIZE" val="20"/>
  <p:tag name="IGUANATEXCURSOR" val="207"/>
  <p:tag name="TRANSPARENCY" val="True"/>
  <p:tag name="LATEXENGINEID" val="0"/>
  <p:tag name="TEMPFOLDER" val="/private/var/folders/lx/b7t0mwsd32jf06zxwz3dn54m0000gn/T/com.microsoft.Powerpoint/TemporaryItems/"/>
  <p:tag name="LATEXFORMHEIGHT" val="312"/>
  <p:tag name="LATEXFORMWIDTH" val="504"/>
  <p:tag name="LATEXFORMWRAP" val="True"/>
  <p:tag name="BITMAPVECTOR" val="0"/>
</p:tagLst>
</file>

<file path=ppt/tags/tag96.xml><?xml version="1.0" encoding="utf-8"?>
<p:tagLst xmlns:a="http://schemas.openxmlformats.org/drawingml/2006/main" xmlns:r="http://schemas.openxmlformats.org/officeDocument/2006/relationships" xmlns:p="http://schemas.openxmlformats.org/presentationml/2006/main">
  <p:tag name="OUTPUTDPI" val="1200"/>
  <p:tag name="ORIGINALHEIGHT" val="9"/>
  <p:tag name="ORIGINALWIDTH" val="8"/>
  <p:tag name="OUTPUTTYPE" val="PDF"/>
  <p:tag name="IGUANATEXVERSION" val="160"/>
  <p:tag name="LATEXADDIN" val="\documentclass{article}&#10;\usepackage{amsmath}&#10;\usepackage{amsfonts}&#10;\usepackage{amssymb}&#10;\usepackage{xcolor}&#10;\usepackage{setspace}&#10;\pagestyle{empty}&#10;\begin{document}&#10;&#10;\begin{align*}&#10;f_2&#10;\end{align*}&#10;&#10;\end{document}"/>
  <p:tag name="IGUANATEXSIZE" val="12"/>
  <p:tag name="IGUANATEXCURSOR" val="182"/>
  <p:tag name="TRANSPARENCY" val="True"/>
  <p:tag name="LATEXENGINEID" val="0"/>
  <p:tag name="TEMPFOLDER" val="/private/var/folders/lx/b7t0mwsd32jf06zxwz3dn54m0000gn/T/com.microsoft.Powerpoint/TemporaryItems/"/>
  <p:tag name="LATEXFORMHEIGHT" val="312"/>
  <p:tag name="LATEXFORMWIDTH" val="504"/>
  <p:tag name="LATEXFORMWRAP" val="True"/>
  <p:tag name="BITMAPVECTOR" val="0"/>
</p:tagLst>
</file>

<file path=ppt/tags/tag97.xml><?xml version="1.0" encoding="utf-8"?>
<p:tagLst xmlns:a="http://schemas.openxmlformats.org/drawingml/2006/main" xmlns:r="http://schemas.openxmlformats.org/officeDocument/2006/relationships" xmlns:p="http://schemas.openxmlformats.org/presentationml/2006/main">
  <p:tag name="OUTPUTDPI" val="1200"/>
  <p:tag name="ORIGINALHEIGHT" val="7"/>
  <p:tag name="ORIGINALWIDTH" val="8"/>
  <p:tag name="OUTPUTTYPE" val="PDF"/>
  <p:tag name="IGUANATEXVERSION" val="160"/>
  <p:tag name="LATEXADDIN" val="\documentclass{article}&#10;\usepackage{amsmath}&#10;\usepackage{amsfonts}&#10;\usepackage{amssymb}&#10;\usepackage{xcolor}&#10;\usepackage{setspace}&#10;\pagestyle{empty}&#10;\begin{document}&#10;&#10;\begin{align*}&#10;y_2&#10;\end{align*}&#10;&#10;\end{document}"/>
  <p:tag name="IGUANATEXSIZE" val="12"/>
  <p:tag name="IGUANATEXCURSOR" val="182"/>
  <p:tag name="TRANSPARENCY" val="True"/>
  <p:tag name="LATEXENGINEID" val="0"/>
  <p:tag name="TEMPFOLDER" val="/private/var/folders/lx/b7t0mwsd32jf06zxwz3dn54m0000gn/T/com.microsoft.Powerpoint/TemporaryItems/"/>
  <p:tag name="LATEXFORMHEIGHT" val="312"/>
  <p:tag name="LATEXFORMWIDTH" val="504"/>
  <p:tag name="LATEXFORMWRAP" val="True"/>
  <p:tag name="BITMAPVECTOR" val="0"/>
</p:tagLst>
</file>

<file path=ppt/tags/tag98.xml><?xml version="1.0" encoding="utf-8"?>
<p:tagLst xmlns:a="http://schemas.openxmlformats.org/drawingml/2006/main" xmlns:r="http://schemas.openxmlformats.org/officeDocument/2006/relationships" xmlns:p="http://schemas.openxmlformats.org/presentationml/2006/main">
  <p:tag name="OUTPUTDPI" val="1200"/>
  <p:tag name="ORIGINALHEIGHT" val="53"/>
  <p:tag name="ORIGINALWIDTH" val="227"/>
  <p:tag name="OUTPUTTYPE" val="PDF"/>
  <p:tag name="IGUANATEXVERSION" val="160"/>
  <p:tag name="LATEXADDIN" val="\documentclass{article}&#10;\usepackage{amsmath}&#10;\usepackage{amsfonts}&#10;\usepackage{amssymb}&#10;\usepackage{xcolor}&#10;\usepackage{setspace}&#10;\pagestyle{empty}&#10;\begin{document}&#10;&#10;% ----&#10;\begin{spacing}{1.5}&#10;\begin{align*}&#10;&amp; f(\boldsymbol{x}_*) \mid (\boldsymbol{x}_i,  y_i)_{1:n} \;\;  \sim \;\; \mathcal{N} \left( \bar{m}(\boldsymbol{x}_*) , \;  \bar{K}(\boldsymbol{x}_*) \right) \\&#10;&amp; \;\; \bar{m}(\boldsymbol{x}_*) = K_{\boldsymbol{x}_* X} \; (K_{XX} + \sigma_n^2 I)^{-1} \; \boldsymbol{y}  \\&#10;&amp; \;\; \bar{K}(\boldsymbol{x}_*) = K(\boldsymbol{x}_*, \boldsymbol{x}_*) - K_{\boldsymbol{x}_* X} \; (K_{XX} + \sigma_n^2 I)^{-1} \; K_{X \boldsymbol{x}_*}&#10;\end{align*}&#10;\end{spacing}&#10;% ----&#10;&#10;\end{document}"/>
  <p:tag name="IGUANATEXSIZE" val="20"/>
  <p:tag name="IGUANATEXCURSOR" val="489"/>
  <p:tag name="TRANSPARENCY" val="True"/>
  <p:tag name="LATEXENGINEID" val="0"/>
  <p:tag name="TEMPFOLDER" val="/private/var/folders/lx/b7t0mwsd32jf06zxwz3dn54m0000gn/T/com.microsoft.Powerpoint/TemporaryItems/"/>
  <p:tag name="LATEXFORMHEIGHT" val="426"/>
  <p:tag name="LATEXFORMWIDTH" val="504"/>
  <p:tag name="LATEXFORMWRAP" val="True"/>
  <p:tag name="BITMAPVECTOR" val="0"/>
</p:tagLst>
</file>

<file path=ppt/tags/tag99.xml><?xml version="1.0" encoding="utf-8"?>
<p:tagLst xmlns:a="http://schemas.openxmlformats.org/drawingml/2006/main" xmlns:r="http://schemas.openxmlformats.org/officeDocument/2006/relationships" xmlns:p="http://schemas.openxmlformats.org/presentationml/2006/main">
  <p:tag name="OUTPUTDPI" val="1200"/>
  <p:tag name="ORIGINALHEIGHT" val="53"/>
  <p:tag name="ORIGINALWIDTH" val="228"/>
  <p:tag name="OUTPUTTYPE" val="PDF"/>
  <p:tag name="IGUANATEXVERSION" val="160"/>
  <p:tag name="LATEXADDIN" val="\documentclass{article}&#10;\usepackage{amsmath}&#10;\usepackage{amsfonts}&#10;\usepackage{amssymb}&#10;\usepackage{xcolor}&#10;\usepackage{setspace}&#10;\pagestyle{empty}&#10;\begin{document}&#10;&#10;% ----&#10;\begin{spacing}{1.5}&#10;\begin{align*}&#10;&amp; f(\cdot) \mid (\boldsymbol{x}_i,  y_i)_{1:n} \;\;  \sim \;\; \mathcal{N} \left( \bar{m}(\cdot) , \;  \bar{K}(\cdot, \; \cdot) \right) \\&#10;&amp; \;\; \bar{m}(\boldsymbol{x}) \text{ same form as above}  \\&#10;&amp; \;\; \bar{K}(\boldsymbol{x}, \; \boldsymbol{x'}) = K(\boldsymbol{x}, \boldsymbol{x'}) - K_{\boldsymbol{x} X} \; (K_{XX} + \sigma_n^2 I)^{-1} \; K_{X \boldsymbol{x'}}&#10;\end{align*}&#10;\end{spacing}&#10;% ----&#10;&#10;\end{document}"/>
  <p:tag name="IGUANATEXSIZE" val="20"/>
  <p:tag name="IGUANATEXCURSOR" val="395"/>
  <p:tag name="TRANSPARENCY" val="True"/>
  <p:tag name="LATEXENGINEID" val="0"/>
  <p:tag name="TEMPFOLDER" val="/private/var/folders/lx/b7t0mwsd32jf06zxwz3dn54m0000gn/T/com.microsoft.Powerpoint/TemporaryItems/"/>
  <p:tag name="LATEXFORMHEIGHT" val="426"/>
  <p:tag name="LATEXFORMWIDTH" val="504"/>
  <p:tag name="LATEXFORMWRAP" val="True"/>
  <p:tag name="BITMAPVECTOR" val="0"/>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11086</TotalTime>
  <Words>3170</Words>
  <Application>Microsoft Macintosh PowerPoint</Application>
  <PresentationFormat>宽屏</PresentationFormat>
  <Paragraphs>492</Paragraphs>
  <Slides>53</Slides>
  <Notes>18</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53</vt:i4>
      </vt:variant>
    </vt:vector>
  </HeadingPairs>
  <TitlesOfParts>
    <vt:vector size="62" baseType="lpstr">
      <vt:lpstr>等线</vt:lpstr>
      <vt:lpstr>等线 Light</vt:lpstr>
      <vt:lpstr>Microsoft YaHei</vt:lpstr>
      <vt:lpstr>Arial</vt:lpstr>
      <vt:lpstr>Cambria Math</vt:lpstr>
      <vt:lpstr>Consolas</vt:lpstr>
      <vt:lpstr>Times New Roman</vt:lpstr>
      <vt:lpstr>Wingdings</vt:lpstr>
      <vt:lpstr>Office 主题​​</vt:lpstr>
      <vt:lpstr>Kernel Methods and Gaussian Processes</vt:lpstr>
      <vt:lpstr>Main References</vt:lpstr>
      <vt:lpstr>Motivation</vt:lpstr>
      <vt:lpstr>Linear Regression Revisited</vt:lpstr>
      <vt:lpstr>Linear Regression with Features</vt:lpstr>
      <vt:lpstr>From Feature to Kernel</vt:lpstr>
      <vt:lpstr>Kernel Trick – First Look</vt:lpstr>
      <vt:lpstr>Examples of Kernels</vt:lpstr>
      <vt:lpstr>Examples of Kernels</vt:lpstr>
      <vt:lpstr>Making New Kernels from Old</vt:lpstr>
      <vt:lpstr>Reproducing Kernel Hilbert Spaces (RKHS) (Optional)</vt:lpstr>
      <vt:lpstr>Hilbert Space</vt:lpstr>
      <vt:lpstr>Reproducing Kernel Hilbert Spaces (RKHS)</vt:lpstr>
      <vt:lpstr>RKHS – Example</vt:lpstr>
      <vt:lpstr>RKHS – Implications for ML</vt:lpstr>
      <vt:lpstr>RKHS – Implications for ML</vt:lpstr>
      <vt:lpstr>RKHS – Implications for ML</vt:lpstr>
      <vt:lpstr>Mercer’s Theorem (Optional)</vt:lpstr>
      <vt:lpstr>Mercer’s Theorem (Optional)</vt:lpstr>
      <vt:lpstr>Kernel Methods</vt:lpstr>
      <vt:lpstr>Kernel Trick</vt:lpstr>
      <vt:lpstr>Kernel Trick – Example 1</vt:lpstr>
      <vt:lpstr>Kernel Trick – Example 2</vt:lpstr>
      <vt:lpstr>Application – Kernel K-means</vt:lpstr>
      <vt:lpstr>Application – Kernel SVM</vt:lpstr>
      <vt:lpstr>The Representer Theorem</vt:lpstr>
      <vt:lpstr>The Representer Theorem</vt:lpstr>
      <vt:lpstr>The Representer Theorem – Practical Use</vt:lpstr>
      <vt:lpstr>Application – Kernel Ridge Regression </vt:lpstr>
      <vt:lpstr>Application – Kernel Ridge Regression </vt:lpstr>
      <vt:lpstr>Gaussian Processes</vt:lpstr>
      <vt:lpstr>Full Bayesian Approach </vt:lpstr>
      <vt:lpstr>Weight-space View</vt:lpstr>
      <vt:lpstr>Function-space View – Gaussian Processes</vt:lpstr>
      <vt:lpstr>Gaussian Processes (GPs)</vt:lpstr>
      <vt:lpstr>Gaussian Processes – Kernels</vt:lpstr>
      <vt:lpstr>Gaussian Processes – Why Gaussian </vt:lpstr>
      <vt:lpstr>Gaussian Processes – Why Gaussian </vt:lpstr>
      <vt:lpstr>Gaussian Processes for Regression (1)</vt:lpstr>
      <vt:lpstr>Gaussian Processes for Regression (2)</vt:lpstr>
      <vt:lpstr>Gaussian Processes for Regression (3)</vt:lpstr>
      <vt:lpstr>Model Selection</vt:lpstr>
      <vt:lpstr>Model Selection</vt:lpstr>
      <vt:lpstr>GP Regression – Example</vt:lpstr>
      <vt:lpstr>GP Regression – Kernel Design</vt:lpstr>
      <vt:lpstr>Bayesian Optimization (Optional)</vt:lpstr>
      <vt:lpstr>Bayesian Optimization (Optional)</vt:lpstr>
      <vt:lpstr>Neural Network Gaussian Processes (Optional)</vt:lpstr>
      <vt:lpstr>Neural Tangent Kernel (Optional)</vt:lpstr>
      <vt:lpstr>Implementation</vt:lpstr>
      <vt:lpstr>Summary</vt:lpstr>
      <vt:lpstr>In This Course…</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Sparse Models</dc:title>
  <dc:creator>li bo</dc:creator>
  <cp:lastModifiedBy>bo li</cp:lastModifiedBy>
  <cp:revision>108</cp:revision>
  <dcterms:created xsi:type="dcterms:W3CDTF">2022-07-20T05:05:43Z</dcterms:created>
  <dcterms:modified xsi:type="dcterms:W3CDTF">2023-10-07T17:19:44Z</dcterms:modified>
</cp:coreProperties>
</file>